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sw"/>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w"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w"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sw">
                <a:solidFill>
                  <a:schemeClr val="tx1">
                    <a:lumMod val="50000"/>
                    <a:lumOff val="50000"/>
                  </a:schemeClr>
                </a:solidFill>
              </a:rPr>
              <a:t>45 Neno la Mungu</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sw" sz="4400"/>
              <a:t>Habari Njema kutoka kwa Malaika</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sw" sz="4000">
                <a:solidFill>
                  <a:srgbClr val="FF0000"/>
                </a:solidFill>
              </a:rPr>
              <a:t>Maswali ya Leo</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sw" sz="3600">
                <a:solidFill>
                  <a:schemeClr val="tx1">
                    <a:lumMod val="65000"/>
                    <a:lumOff val="35000"/>
                  </a:schemeClr>
                </a:solidFill>
              </a:rPr>
              <a:t>Nani alimpa habari Mariamu?</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sw" sz="2800">
                <a:solidFill>
                  <a:schemeClr val="tx1">
                    <a:lumMod val="65000"/>
                    <a:lumOff val="35000"/>
                  </a:schemeClr>
                </a:solidFill>
              </a:rPr>
              <a:t>① </a:t>
            </a:r>
            <a:r xmlns:a="http://schemas.openxmlformats.org/drawingml/2006/main">
              <a:rPr altLang="ko-KR" dirty="0" lang="sw" sz="2800">
                <a:solidFill>
                  <a:schemeClr val="tx1">
                    <a:lumMod val="65000"/>
                    <a:lumOff val="35000"/>
                  </a:schemeClr>
                </a:solidFill>
              </a:rPr>
              <a:t>Shetani</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sw" sz="2800">
                <a:solidFill>
                  <a:schemeClr val="tx1">
                    <a:lumMod val="65000"/>
                    <a:lumOff val="35000"/>
                  </a:schemeClr>
                </a:solidFill>
              </a:rPr>
              <a:t>② </a:t>
            </a:r>
            <a:r xmlns:a="http://schemas.openxmlformats.org/drawingml/2006/main">
              <a:rPr altLang="ko-KR" dirty="0" lang="sw" sz="2800">
                <a:solidFill>
                  <a:schemeClr val="tx1">
                    <a:lumMod val="65000"/>
                    <a:lumOff val="35000"/>
                  </a:schemeClr>
                </a:solidFill>
              </a:rPr>
              <a:t>Rafiki ya Mary</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sw" sz="2800">
                <a:solidFill>
                  <a:schemeClr val="tx1">
                    <a:lumMod val="65000"/>
                    <a:lumOff val="35000"/>
                  </a:schemeClr>
                </a:solidFill>
              </a:rPr>
              <a:t>③ </a:t>
            </a:r>
            <a:r xmlns:a="http://schemas.openxmlformats.org/drawingml/2006/main">
              <a:rPr altLang="ko-KR" dirty="0" lang="sw" sz="2800">
                <a:solidFill>
                  <a:schemeClr val="tx1">
                    <a:lumMod val="65000"/>
                    <a:lumOff val="35000"/>
                  </a:schemeClr>
                </a:solidFill>
              </a:rPr>
              <a:t>Malaika</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sw" sz="2800">
                <a:solidFill>
                  <a:schemeClr val="tx1">
                    <a:lumMod val="65000"/>
                    <a:lumOff val="35000"/>
                  </a:schemeClr>
                </a:solidFill>
              </a:rPr>
              <a:t>④ </a:t>
            </a:r>
            <a:r xmlns:a="http://schemas.openxmlformats.org/drawingml/2006/main">
              <a:rPr altLang="ko-KR" dirty="0" lang="sw" sz="2800">
                <a:solidFill>
                  <a:schemeClr val="tx1">
                    <a:lumMod val="65000"/>
                    <a:lumOff val="35000"/>
                  </a:schemeClr>
                </a:solidFill>
              </a:rPr>
              <a:t>Yesu</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sw" sz="2800">
                <a:solidFill>
                  <a:srgbClr val="FF0000"/>
                </a:solidFill>
              </a:rPr>
              <a:t>③ </a:t>
            </a:r>
            <a:r xmlns:a="http://schemas.openxmlformats.org/drawingml/2006/main">
              <a:rPr altLang="ko-KR" dirty="0" lang="sw" sz="2800">
                <a:solidFill>
                  <a:srgbClr val="FF0000"/>
                </a:solidFill>
              </a:rPr>
              <a:t>Malaika</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HAPANA. 54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Mwanamke Msamaria kisimani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yeyote atakayekunywa maji nitakayompa hataona kiu kamwe. Hakika yale maji nitakayompa yatakuwa ndani yake chemchemi ya maji, yakibubujikia uzima wa milele."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Yohana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alipokuwa akipita katika nchi ya Samaria, alikutana na mwanamke kisimani na kusema. “Tafadhali nipe maji.”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sw" altLang="ko-KR" sz="2600">
                <a:solidFill>
                  <a:schemeClr val="tx1">
                    <a:lumMod val="65000"/>
                    <a:lumOff val="35000"/>
                  </a:schemeClr>
                </a:solidFill>
              </a:rPr>
              <a:t>Mwanamke huyo alikuwa wa kushangaza. Kwa sababu Wayahudi hawazungumzi na Wasamaria. "Kama ungenijua mimi ni nani, ungeniomba maji." Yesu alisema</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sw" altLang="ko-KR" sz="2600">
                <a:solidFill>
                  <a:schemeClr val="tx1">
                    <a:lumMod val="65000"/>
                    <a:lumOff val="35000"/>
                  </a:schemeClr>
                </a:solidFill>
              </a:rPr>
              <a:t>"Kwa sababu maji ninayotoa ni maji ya uzima ambayo hayana kiu tena." Mwanamke huyo akawa na hamu ya kutaka kujua kuhusu Yesu. "Wewe ni nani, unaweza kunipa maji hayo?"</a:t>
            </a:r>
            <a:r xmlns:a="http://schemas.openxmlformats.org/drawingml/2006/main">
              <a:rPr lang="sw"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“Mimi ndiye Kristo na Mwana wa Mungu,” Yesu akajibu. Alishtuka kwa hili.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sw" altLang="ko-KR" sz="2600">
                <a:solidFill>
                  <a:schemeClr val="tx1">
                    <a:lumMod val="65000"/>
                    <a:lumOff val="35000"/>
                  </a:schemeClr>
                </a:solidFill>
              </a:rPr>
              <a:t>Aliacha mtungi wake wa maji na kurudi mjini na kuwaambia watu habari za Yesu. Watu wengi walikuja kukutana na Yesu na kumwamini kama Mwokozi wao.</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Mara tu yule mwanamke Msamaria alipokutana na Yesu, aliacha mtungi wa maji na kurudi kijijini ili kupeleka habari njema ya wokovu kwa wanakijiji.</a:t>
            </a:r>
            <a:r xmlns:a="http://schemas.openxmlformats.org/drawingml/2006/main">
              <a:rPr altLang="en-US" lang="sw" sz="3200">
                <a:solidFill>
                  <a:schemeClr val="tx1">
                    <a:lumMod val="65000"/>
                    <a:lumOff val="35000"/>
                  </a:schemeClr>
                </a:solidFill>
              </a:rPr>
              <a:t> </a:t>
            </a:r>
            <a:r xmlns:a="http://schemas.openxmlformats.org/drawingml/2006/main">
              <a:rPr altLang="ko-KR" lang="sw" sz="3200">
                <a:solidFill>
                  <a:schemeClr val="tx1">
                    <a:lumMod val="65000"/>
                    <a:lumOff val="35000"/>
                  </a:schemeClr>
                </a:solidFill>
              </a:rPr>
              <a:t>Hatimaye, watu wengi waliokolewa kwa kusikia na kuamini injili aliyohubiri.</a:t>
            </a:r>
            <a:r xmlns:a="http://schemas.openxmlformats.org/drawingml/2006/main">
              <a:rPr altLang="en-US" lang="sw"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sw" sz="3200">
                <a:solidFill>
                  <a:schemeClr val="tx1">
                    <a:lumMod val="65000"/>
                    <a:lumOff val="35000"/>
                  </a:schemeClr>
                </a:solidFill>
              </a:rPr>
              <a:t>Je, umekutana na Yesu? Je, unawaambia wengine kuhusu Yesu? Vipi kuhusu kumtambulisha Yesu kwa wengine kama mwanamke Msamaria?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rgbClr val="ff0000"/>
                </a:solidFill>
              </a:rPr>
              <a:t>Yesu ni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a:t>
            </a:r>
            <a:r xmlns:a="http://schemas.openxmlformats.org/drawingml/2006/main">
              <a:rPr altLang="en-US" lang="sw" sz="3600">
                <a:solidFill>
                  <a:srgbClr val="0070c0"/>
                </a:solidFill>
              </a:rPr>
              <a:t> </a:t>
            </a:r>
            <a:r xmlns:a="http://schemas.openxmlformats.org/drawingml/2006/main">
              <a:rPr altLang="ko-KR" lang="sw" sz="3600">
                <a:solidFill>
                  <a:srgbClr val="0070c0"/>
                </a:solidFill>
              </a:rPr>
              <a:t>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ndiye anayetupa maji ya uzima ili tusiwe na kiu ya roho zetu.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Yesu alikutana wapi na mwanamke Msamaria?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katika ikulu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mjini</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mtaani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sokoni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kwenye kisima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④ </a:t>
            </a:r>
            <a:r xmlns:a="http://schemas.openxmlformats.org/drawingml/2006/main">
              <a:rPr altLang="ko-KR" lang="sw" sz="2800">
                <a:solidFill>
                  <a:srgbClr val="ff0000"/>
                </a:solidFill>
              </a:rPr>
              <a:t>kwenye kisima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sw" sz="4000">
                <a:solidFill>
                  <a:srgbClr val="FF0000"/>
                </a:solidFill>
              </a:rPr>
              <a:t>Neno la Leo</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sw" sz="3600">
                <a:solidFill>
                  <a:schemeClr val="tx1">
                    <a:lumMod val="65000"/>
                    <a:lumOff val="35000"/>
                  </a:schemeClr>
                </a:solidFill>
              </a:rPr>
              <a:t>Utachukua mimba na kuzaa mwana, nawe utampa jina Yesu.</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sw" sz="2800">
                <a:solidFill>
                  <a:schemeClr val="tx1">
                    <a:lumMod val="65000"/>
                    <a:lumOff val="35000"/>
                  </a:schemeClr>
                </a:solidFill>
              </a:rPr>
              <a:t>Luka</a:t>
            </a:r>
            <a:r xmlns:a="http://schemas.openxmlformats.org/drawingml/2006/main">
              <a:rPr altLang="en-US" dirty="0" lang="sw" sz="2800">
                <a:solidFill>
                  <a:schemeClr val="tx1">
                    <a:lumMod val="65000"/>
                    <a:lumOff val="35000"/>
                  </a:schemeClr>
                </a:solidFill>
              </a:rPr>
              <a:t> </a:t>
            </a:r>
            <a:r xmlns:a="http://schemas.openxmlformats.org/drawingml/2006/main">
              <a:rPr altLang="ko-KR" dirty="0" lang="sw"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yeyote atakayekunywa maji nitakayompa hataona kiu kamwe. Hakika yale maji nitakayompa yatakuwa ndani yake chemchemi ya maji, yakibubujikia uzima wa milele."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Yohana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55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Tupa wavu wako kwenye maji ya kina kirefu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Kisha Yesu akamwambia Simoni, "Usiogope, tangu sasa utakuwa ukivua watu."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Luka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ambaye alipanda kwenye mashua ya Petro na kutoa neno, akamwambia Petro. "Sasa nenda kwenye kilindi cha maji ukatupe wavu ili uwavue samaki."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“Bwana, tumefanya kazi kwa bidii usiku kucha na hatujapata chochote. Lakini kwa sababu umesema hivyo, nitazishusha nyavu."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Walipofanya hivyo walipata samaki wengi sana hata nyavu zao zikaanza kukatika. Petro alishangazwa na hili.</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sw" sz="3000">
                <a:solidFill>
                  <a:schemeClr val="tx1">
                    <a:lumMod val="65000"/>
                    <a:lumOff val="35000"/>
                  </a:schemeClr>
                </a:solidFill>
              </a:rPr>
              <a:t>Wakati huo, Petro alitubu akijua kwamba Yesu alikuwa Mwana wa Mungu. "Mimi ni mwenye dhambi."</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sw" sz="3000">
                <a:solidFill>
                  <a:schemeClr val="tx1">
                    <a:lumMod val="65000"/>
                    <a:lumOff val="35000"/>
                  </a:schemeClr>
                </a:solidFill>
              </a:rPr>
              <a:t>Yesu alisema. "Usiogope, kuanzia sasa utakuwa mvuvi wa kuvua watu." Petro aliacha kila kitu na kuwa mfuasi wa Yesu.</a:t>
            </a:r>
            <a:r xmlns:a="http://schemas.openxmlformats.org/drawingml/2006/main">
              <a:rPr altLang="en-US" lang="sw"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Ya leo</a:t>
            </a:r>
            <a:r xmlns:a="http://schemas.openxmlformats.org/drawingml/2006/main">
              <a:rPr altLang="en-US" lang="sw" sz="4000">
                <a:solidFill>
                  <a:srgbClr val="ff0000"/>
                </a:solidFill>
              </a:rPr>
              <a:t> </a:t>
            </a:r>
            <a:r xmlns:a="http://schemas.openxmlformats.org/drawingml/2006/main">
              <a:rPr altLang="ko-KR" lang="sw" sz="4000">
                <a:solidFill>
                  <a:srgbClr val="ff0000"/>
                </a:solidFill>
              </a:rPr>
              <a:t>Somo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chemeClr val="tx1">
                    <a:lumMod val="65000"/>
                    <a:lumOff val="35000"/>
                  </a:schemeClr>
                </a:solidFill>
              </a:rPr>
              <a:t>Petro, aliyekutana na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alitubu na kutii pale pale.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Je, kuna toba na utiifu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kwa Yesu katika maisha yako?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Petro aliacha kila kitu na kumfuata Yesu. Kama Petro, lazima uwe mfuasi anayejua toba ya kweli na utii.</a:t>
            </a:r>
            <a:r xmlns:a="http://schemas.openxmlformats.org/drawingml/2006/main">
              <a:rPr altLang="en-US" lang="sw"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rgbClr val="ff0000"/>
                </a:solidFill>
              </a:rPr>
              <a:t>Yesu ni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ni yule anayefanya miujiza inayopita uzoefu na uwezo wa watu.</a:t>
            </a:r>
            <a:r xmlns:a="http://schemas.openxmlformats.org/drawingml/2006/main">
              <a:rPr altLang="en-US" lang="sw"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46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Mtoto Yesu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Kazi ya Petro ilikuwa nini?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seremala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mchungaji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mvuvi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mkulima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③ </a:t>
            </a:r>
            <a:r xmlns:a="http://schemas.openxmlformats.org/drawingml/2006/main">
              <a:rPr altLang="ko-KR" lang="sw" sz="2800">
                <a:solidFill>
                  <a:srgbClr val="ff0000"/>
                </a:solidFill>
              </a:rPr>
              <a:t>mvuvi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Kisha Yesu akamwambia Simoni, "Usiogope, tangu sasa utakuwa ukivua watu."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Luka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56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Yesu aliyewaita wanafunzi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Filipo akamkuta Nathanaeli akamwambia, "Tumemwona yule ambaye Mose aliandika habari zake katika Sheria, na ambaye manabii pia waliandika habari zake, yaani, Yesu wa Nazareti, mwana wa Yosefu."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Yohana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Yesu aliwaita Petro, Andrea, na jirani yao, Filipo, wawe mwanafunzi. "Nifuate!"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Filipo alimtambulisha Yesu kwa rafiki yake Nathanaeli. "Masihi ambaye manabii waliandika katika Agano la Kale alionekana."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"Nazareti! Je, Masihi anaweza kutoka huko?" Nathanaeli aliuliza. "Njoo uone," Filipo alisema.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akamwambia Nathanaeli. "Wewe ni Mwisraeli wa kweli, nilikuona ulipokuwa bado chini ya mtini kabla Filipo hajakuita."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sw" altLang="ko-KR" sz="3000">
                <a:solidFill>
                  <a:schemeClr val="tx1">
                    <a:lumMod val="65000"/>
                    <a:lumOff val="35000"/>
                  </a:schemeClr>
                </a:solidFill>
              </a:rPr>
              <a:t>Nathanaeli alishangaa na kumtukuza Yesu, "Rabi, wewe ni Mwana wa Mungu na Mfalme wa Israeli."</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chemeClr val="tx1">
                    <a:lumMod val="65000"/>
                    <a:lumOff val="35000"/>
                  </a:schemeClr>
                </a:solidFill>
              </a:rPr>
              <a:t>Mara tu Nathanaeli alipogundua jambo hilo</a:t>
            </a:r>
            <a:r xmlns:a="http://schemas.openxmlformats.org/drawingml/2006/main">
              <a:rPr altLang="en-US" lang="sw" sz="3200">
                <a:solidFill>
                  <a:schemeClr val="tx1">
                    <a:lumMod val="65000"/>
                    <a:lumOff val="35000"/>
                  </a:schemeClr>
                </a:solidFill>
              </a:rPr>
              <a:t> </a:t>
            </a:r>
            <a:r xmlns:a="http://schemas.openxmlformats.org/drawingml/2006/main">
              <a:rPr altLang="ko-KR" lang="sw" sz="3200">
                <a:solidFill>
                  <a:schemeClr val="tx1">
                    <a:lumMod val="65000"/>
                    <a:lumOff val="35000"/>
                  </a:schemeClr>
                </a:solidFill>
              </a:rPr>
              <a:t>Yesu ndiye Masihi, alimpa Yesu utukufu.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Akawa mfuasi wa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Tunapaswa kumpa Yesu utukufu ambaye ni Mwokozi wetu, na kuishi maisha ya mfuasi wa Yesu na kumtii.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Leo katika mji wa Daudi amezaliwa kwenu, Mwokozi; ndiye Kristo Bwana.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Kama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rgbClr val="ff0000"/>
                </a:solidFill>
              </a:rPr>
              <a:t>Yesu ni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ndiye anayewaita watu kama wanafunzi kuwa kama Yeye.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Ni nani aliyemtambulisha Yesu kwa Nathanaeli?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Philip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Andrew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Paulo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② </a:t>
            </a:r>
            <a:r xmlns:a="http://schemas.openxmlformats.org/drawingml/2006/main">
              <a:rPr altLang="ko-KR" lang="sw" sz="2800">
                <a:solidFill>
                  <a:srgbClr val="ff0000"/>
                </a:solidFill>
              </a:rPr>
              <a:t>Philip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Filipo akamkuta Nathanaeli akamwambia, "Tumemwona yule ambaye Mose aliandika habari zake katika Sheria, na ambaye manabii pia waliandika habari zake, yaani, Yesu wa Nazareti, mwana wa Yosefu."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Yohana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57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Mtu aliyeshuka kupitia paa</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Akainuka, akachukua mkeka wake na kutoka nje mbele ya watu wote. Jambo hili likawashangaza watu wote, wakamsifu Mungu wakisema, "Hatujapata kuona jambo kama hili kamwe!"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Weka alama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Watu waliposikia kuhusu uponyaji wa Yesu, watu walimletea rafiki yao aliyepooza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Lakini Yesu alikuwepo watu wengi sana. Kwa hiyo hawakuweza kumpeleka rafiki yao aliyepooza kwa Yesu kupitia paa.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Hatimaye, wale waliomleta rafiki aliyepooza walivunja dari na kumtuma rafiki aliyepooza kwa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Yesu aliona imani yao akasema. "Umesamehewa dhambi zako. Simama uende nyumbani."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sw" altLang="ko-KR" sz="3000">
                <a:solidFill>
                  <a:schemeClr val="tx1">
                    <a:lumMod val="65000"/>
                    <a:lumOff val="35000"/>
                  </a:schemeClr>
                </a:solidFill>
              </a:rPr>
              <a:t>Kwa kushangaza, yule aliyepooza alipona wakati huo. Kisha akainuka, akatembea na kumtukuza Mungu.</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sw" altLang="ko-KR" sz="2400">
                <a:solidFill>
                  <a:schemeClr val="tx1">
                    <a:lumMod val="65000"/>
                    <a:lumOff val="35000"/>
                  </a:schemeClr>
                </a:solidFill>
              </a:rPr>
              <a:t>Wakati ulipofika wa Maria kupata mtoto, ilimbidi aende Bethlehemu. Lakini kwa sababu hapakuwa na nafasi, alikuwa na mtoto kwenye hori.</a:t>
            </a:r>
            <a:r xmlns:a="http://schemas.openxmlformats.org/drawingml/2006/main">
              <a:rPr lang="sw"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chemeClr val="tx1">
                    <a:lumMod val="65000"/>
                    <a:lumOff val="35000"/>
                  </a:schemeClr>
                </a:solidFill>
              </a:rPr>
              <a:t>Marafiki wa mtu aliyepooza walikuwa na matatizo na ulemavu, lakini hawakukata tamaa kwenda kwa Yesu. Kwa sababu walikuwa na imani katika Yesu.</a:t>
            </a:r>
            <a:r xmlns:a="http://schemas.openxmlformats.org/drawingml/2006/main">
              <a:rPr altLang="en-US" lang="sw" sz="3200">
                <a:solidFill>
                  <a:schemeClr val="tx1">
                    <a:lumMod val="65000"/>
                    <a:lumOff val="35000"/>
                  </a:schemeClr>
                </a:solidFill>
              </a:rPr>
              <a:t> </a:t>
            </a:r>
            <a:r xmlns:a="http://schemas.openxmlformats.org/drawingml/2006/main">
              <a:rPr altLang="ko-KR" lang="sw" sz="3200">
                <a:solidFill>
                  <a:schemeClr val="tx1">
                    <a:lumMod val="65000"/>
                    <a:lumOff val="35000"/>
                  </a:schemeClr>
                </a:solidFill>
              </a:rPr>
              <a:t>Je, tuna imani katika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Tunapokuja kwa Yesu kwa imani, hatupaswi kukata tamaa licha ya magumu na vikwazo vinavyotuzuia.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Kwa kufanya hivyo, tutaweza kumletea Mungu utukufu kama mtu aliyepooza.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rgbClr val="ff0000"/>
                </a:solidFill>
              </a:rPr>
              <a:t>Yesu ni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hawakatai wale wanaokuja kwake. Na huwapa kile kinachohitajika wale wanaokuja kwake.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Mtu aliyepooza alimjia Yesu kupitia nini?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dirisha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lango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ukuta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paa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④ </a:t>
            </a:r>
            <a:r xmlns:a="http://schemas.openxmlformats.org/drawingml/2006/main">
              <a:rPr altLang="ko-KR" lang="sw" sz="2800">
                <a:solidFill>
                  <a:srgbClr val="ff0000"/>
                </a:solidFill>
              </a:rPr>
              <a:t>paa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Akainuka, akachukua mkeka wake na kutoka nje mbele ya watu wote. Jambo hili likawashangaza watu wote, wakamsifu Mungu wakisema, "Hatujapata kuona jambo kama hili kamwe!"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Weka alama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58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Yesu akimwita Mathayo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alipokuwa akienda kutoka huko, alimwona mtu mmoja aitwaye Mathayo, ameketi kwenye kibanda cha kutoza ushuru. "Nifuate," akamwambia, na Mathayo akasimama na kumfuata.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sw" altLang="ko-KR" sz="3000">
                <a:solidFill>
                  <a:schemeClr val="tx1">
                    <a:lumMod val="65000"/>
                    <a:lumOff val="35000"/>
                  </a:schemeClr>
                </a:solidFill>
              </a:rPr>
              <a:t>Kulikuwa na mtoza ushuru mmoja jina lake Mathayo. Alikuwa mtoza ushuru kwa niaba ya Rumi kwa Waisraeli.</a:t>
            </a:r>
            <a:r xmlns:a="http://schemas.openxmlformats.org/drawingml/2006/main">
              <a:rPr lang="sw"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sw" altLang="ko-KR" sz="3000">
                <a:solidFill>
                  <a:schemeClr val="tx1">
                    <a:lumMod val="65000"/>
                    <a:lumOff val="35000"/>
                  </a:schemeClr>
                </a:solidFill>
              </a:rPr>
              <a:t>Mathayo alikuwa mtoza ushuru, kwa hiyo alikuwa na pesa nyingi. Lakini Wayahudi walichukia watoza ushuru wanaofanya kazi kwa ajili ya Rumi, mshindi.</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Yesu alimtazama Mathayo aliyeketi kwenye kibanda cha ushuru na kumwambia. "Nifuate"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Mara Mathayo aliacha kila kitu na kumfuata Yesu. Ni kwa sababu alimshukuru Yesu kwa kumwita.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Wakati huohuo, sauti ilitoka mbinguni kwa wachungaji waliokuwa wakichunga kondoo katika Bethlehemu.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sw" altLang="ko-KR" sz="3000">
                <a:solidFill>
                  <a:schemeClr val="tx1">
                    <a:lumMod val="65000"/>
                    <a:lumOff val="35000"/>
                  </a:schemeClr>
                </a:solidFill>
              </a:rPr>
              <a:t>"Daktari hahitajiki kwa wenye afya, lakini wagonjwa." Mathayo akawa mfuasi wa Yesu.</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Mathayo alikuwa mtoza ushuru aliyechukiwa na watu wake. Lakini, Yesu alimwita Mathayo na kumfanya kuwa mwanafunzi.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Sisi pia ni watu wa Mungu. Lakini hatutoshi kuitwa wanafunzi wa Yesu.</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sw" sz="3200">
                <a:solidFill>
                  <a:schemeClr val="tx1">
                    <a:lumMod val="65000"/>
                    <a:lumOff val="35000"/>
                  </a:schemeClr>
                </a:solidFill>
              </a:rPr>
              <a:t>Hata hivyo, Yesu anatuita tufanye wanafunzi wake. Kwa hiyo, ni lazima tumtii ili tustahili wito wake.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rgbClr val="ff0000"/>
                </a:solidFill>
              </a:rPr>
              <a:t>Yesu ni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anawaita watu waliokataliwa ulimwenguni kuwa watu wa Mungu.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Kazi ya Mathayo ilikuwa nini?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mtoza ushuru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mvuvi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seremala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kuhani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① </a:t>
            </a:r>
            <a:r xmlns:a="http://schemas.openxmlformats.org/drawingml/2006/main">
              <a:rPr altLang="ko-KR" lang="sw" sz="2800">
                <a:solidFill>
                  <a:srgbClr val="ff0000"/>
                </a:solidFill>
              </a:rPr>
              <a:t>mtoza ushuru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alipokuwa akienda kutoka huko, alimwona mtu mmoja aitwaye Mathayo, ameketi kwenye kibanda cha kutoza ushuru. "Nifuate," akamwambia, na Mathayo akasimama na kumfuata.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59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Yesu aliwachagua wanafunzi kumi na wawili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Siku moja, Yesu alitoka akaenda mlimani ili kuomba, akakesha usiku kucha akimwomba Mungu.</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w" sz="3600">
                <a:solidFill>
                  <a:schemeClr val="tx1">
                    <a:lumMod val="65000"/>
                    <a:lumOff val="35000"/>
                  </a:schemeClr>
                </a:solidFill>
              </a:rPr>
              <a:t>Kulipopambazuka, aliwaita wanafunzi wake, akawachagua kumi na wawili miongoni mwao, ambao aliwaweka kuwa mitume.</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Luka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6:</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sw" altLang="ko-KR" sz="3000">
                <a:solidFill>
                  <a:schemeClr val="tx1">
                    <a:lumMod val="65000"/>
                    <a:lumOff val="35000"/>
                  </a:schemeClr>
                </a:solidFill>
              </a:rPr>
              <a:t>Kulikuwa na watu wengi waliomsikia na kumfuata Yesu. Walikwenda pamoja na Yesu na kujifunza kutoka kwa Yesu</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Baada ya kuomba, Yesu alichagua kumi na wawili kati yao kama wanafunzi wa karibu.</a:t>
            </a:r>
            <a:r xmlns:a="http://schemas.openxmlformats.org/drawingml/2006/main">
              <a:rPr lang="sw"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sw" altLang="ko-KR" sz="3000">
                <a:solidFill>
                  <a:schemeClr val="tx1">
                    <a:lumMod val="65000"/>
                    <a:lumOff val="35000"/>
                  </a:schemeClr>
                </a:solidFill>
              </a:rPr>
              <a:t>Walichaguliwa kuishi na Yesu, kuhubiri injili, na kutoa pepo.</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“Utukufu mbinguni, amani duniani! Furahi, Yesu amezaliwa.” Malaika kutoka mbinguni walisema</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sw" sz="3000">
                <a:solidFill>
                  <a:schemeClr val="tx1">
                    <a:lumMod val="65000"/>
                    <a:lumOff val="35000"/>
                  </a:schemeClr>
                </a:solidFill>
              </a:rPr>
              <a:t>Wanafunzi walikuwa watu wa aina mbalimbali: baadhi yao walikuwa wavuvi, mtoza ushuru, mwanamapinduzi, baadhi yao walikuwa na hasira kali.</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Lakini Yesu alisali kwa Mungu awachague vizuri wanafunzi wake, naye aliwachagua vizuri, akawatunza vizuri, na kuwafundisha vizuri.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sw" sz="2800">
                <a:solidFill>
                  <a:schemeClr val="tx1">
                    <a:lumMod val="65000"/>
                    <a:lumOff val="35000"/>
                  </a:schemeClr>
                </a:solidFill>
              </a:rPr>
              <a:t>Hii ndiyo sababu Yesu aliwachagua wanafunzi wake: 1) kuwafundisha neno la Mungu, 2) kuwafanya wahubiri injili kulingana na yale waliyojifunza, na 3) kuwafanya watangaze nguvu za ufalme wa Mungu. Kwa sababu hizi, Yesu alichagua wanafunzi wake.</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Sisi pia ni wanafunzi wa Yesu.</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sw" sz="2800">
                <a:solidFill>
                  <a:schemeClr val="tx1">
                    <a:lumMod val="65000"/>
                    <a:lumOff val="35000"/>
                  </a:schemeClr>
                </a:solidFill>
              </a:rPr>
              <a:t>Kazi yetu ni sawa na kazi ya wanafunzi kumi na wawili wa Yesu.</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sw" sz="2800">
                <a:solidFill>
                  <a:schemeClr val="tx1">
                    <a:lumMod val="65000"/>
                    <a:lumOff val="35000"/>
                  </a:schemeClr>
                </a:solidFill>
              </a:rPr>
              <a:t>Wacha tuishi maisha ya mfuasi tukianza </a:t>
            </a:r>
            <a:r xmlns:a="http://schemas.openxmlformats.org/drawingml/2006/main">
              <a:rPr altLang="ko-KR" lang="sw" sz="3200">
                <a:solidFill>
                  <a:schemeClr val="tx1">
                    <a:lumMod val="65000"/>
                    <a:lumOff val="35000"/>
                  </a:schemeClr>
                </a:solidFill>
              </a:rPr>
              <a:t>.</a:t>
            </a:r>
            <a:r xmlns:a="http://schemas.openxmlformats.org/drawingml/2006/main">
              <a:rPr altLang="en-US" lang="sw"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t>Yesu ni nani?</a:t>
            </a:r>
            <a:r xmlns:a="http://schemas.openxmlformats.org/drawingml/2006/main">
              <a:rPr altLang="en-US" lang="s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a:t>
            </a:r>
            <a:r xmlns:a="http://schemas.openxmlformats.org/drawingml/2006/main">
              <a:rPr altLang="en-US" lang="sw" sz="3600">
                <a:solidFill>
                  <a:srgbClr val="0070c0"/>
                </a:solidFill>
              </a:rPr>
              <a:t> </a:t>
            </a:r>
            <a:r xmlns:a="http://schemas.openxmlformats.org/drawingml/2006/main">
              <a:rPr altLang="ko-KR" lang="sw" sz="3600">
                <a:solidFill>
                  <a:srgbClr val="0070c0"/>
                </a:solidFill>
              </a:rPr>
              <a:t>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ndiye anayetufundisha ukweli wa mbinguni ili tuweze kukua kama wanafunzi wa Yesu.</a:t>
            </a:r>
            <a:r xmlns:a="http://schemas.openxmlformats.org/drawingml/2006/main">
              <a:rPr altLang="en-US" lang="sw"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Yesu alichagua wanafunzi wangapi kuwa mitume (wale waliotumwa)??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kumi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kumi na moja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kumi na mbili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kumi na nne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③ </a:t>
            </a:r>
            <a:r xmlns:a="http://schemas.openxmlformats.org/drawingml/2006/main">
              <a:rPr altLang="ko-KR" lang="sw" sz="2800">
                <a:solidFill>
                  <a:srgbClr val="ff0000"/>
                </a:solidFill>
              </a:rPr>
              <a:t>kumi na mbili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Siku moja, Yesu alitoka akaenda mlimani ili kuomba, akakesha usiku kucha akimwomba Mungu.</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w" sz="3600">
                <a:solidFill>
                  <a:schemeClr val="tx1">
                    <a:lumMod val="65000"/>
                    <a:lumOff val="35000"/>
                  </a:schemeClr>
                </a:solidFill>
              </a:rPr>
              <a:t>Kulipopambazuka, aliwaita wanafunzi wake, akawachagua kumi na wawili miongoni mwao, ambao aliwaweka kuwa mitume.</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Luka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6:</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60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Injili Yesu alifundisha mlimani.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Sasa alipoona umati wa watu, alipanda mlimani na kuketi. Wanafunzi wake wakamwendea,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w" sz="3600">
                <a:solidFill>
                  <a:schemeClr val="tx1">
                    <a:lumMod val="65000"/>
                    <a:lumOff val="35000"/>
                  </a:schemeClr>
                </a:solidFill>
              </a:rPr>
              <a:t>akaanza kuwafundisha akisema: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w" sz="3600">
                <a:solidFill>
                  <a:schemeClr val="tx1">
                    <a:lumMod val="65000"/>
                    <a:lumOff val="35000"/>
                  </a:schemeClr>
                </a:solidFill>
              </a:rPr>
              <a:t>“Heri walio maskini wa roho, maana ufalme wa mbinguni ni wao.</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sw" altLang="ko-KR" sz="3000">
                <a:solidFill>
                  <a:schemeClr val="tx1">
                    <a:lumMod val="65000"/>
                    <a:lumOff val="35000"/>
                  </a:schemeClr>
                </a:solidFill>
              </a:rPr>
              <a:t>Yesu alifundisha umati mlimani jinsi ya kuishi kama watu wa ufalme wa Mungu.</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“Heri walio maskini wa roho, maana ufalme wa mbinguni ni wao.</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Kama malaika walivyosema, Yesu alizaliwa mwenye afya katika hori.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Umejifunza kulipa meno yako kwa meno yako, lakini mimi nakuambia umpe shavu la kushoto mtu yeyote anayepiga shavu la kulia. Hapo mtakuwa wana wa Mungu!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Angalia ndege angani. Ndege hawafanyi kazi ya shamba, lakini Mungu huwalisha wote. Je! hatakutunza zaidi kuliko ndege!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sw" altLang="ko-KR" sz="3000">
                <a:solidFill>
                  <a:schemeClr val="tx1">
                    <a:lumMod val="65000"/>
                    <a:lumOff val="35000"/>
                  </a:schemeClr>
                </a:solidFill>
              </a:rPr>
              <a:t>Watu walishangazwa sana na mafundisho ya Yesu. Kwa sababu Yesu alikuwa na mamlaka tofauti na walimu wa kawaida wa Biblia.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chemeClr val="tx1">
                    <a:lumMod val="65000"/>
                    <a:lumOff val="35000"/>
                  </a:schemeClr>
                </a:solidFill>
              </a:rPr>
              <a:t>Yesu anatuambia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kwamba maisha ya watu wa Mungu ni tofauti na ya ulimwengu.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Je, kuna tofauti zozote katika maisha yetu na wale wasiomwamini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Hebu tujiangalie na tuishi maisha yanayostahili ufalme wa Mungu.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t>Yesu ni nani?</a:t>
            </a:r>
            <a:r xmlns:a="http://schemas.openxmlformats.org/drawingml/2006/main">
              <a:rPr altLang="en-US" lang="s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ndiye anayetubadilisha tuishi kama watu wa ufalme wa Mungu.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Je, maskini wa roho wanaweza kupata nini?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pesa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chakula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heshima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ufalme wa Mungu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④ </a:t>
            </a:r>
            <a:r xmlns:a="http://schemas.openxmlformats.org/drawingml/2006/main">
              <a:rPr altLang="ko-KR" lang="sw" sz="2800">
                <a:solidFill>
                  <a:srgbClr val="ff0000"/>
                </a:solidFill>
              </a:rPr>
              <a:t>ufalme wa Mungu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Sasa alipoona umati wa watu, alipanda mlimani na kuketi. Wanafunzi wake wakamwendea,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w" sz="3600">
                <a:solidFill>
                  <a:schemeClr val="tx1">
                    <a:lumMod val="65000"/>
                    <a:lumOff val="35000"/>
                  </a:schemeClr>
                </a:solidFill>
              </a:rPr>
              <a:t>akaanza kuwafundisha akisema: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w" sz="3600">
                <a:solidFill>
                  <a:schemeClr val="tx1">
                    <a:lumMod val="65000"/>
                    <a:lumOff val="35000"/>
                  </a:schemeClr>
                </a:solidFill>
              </a:rPr>
              <a:t>“Heri walio maskini wa roho, maana ufalme wa mbinguni ni wao.</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61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Yesu Anatuliza Dhoruba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Akainuka, akaukemea upepo, akayaambia mawimbi, Nyamaza, tulia! Kisha upepo ukatulia na kukawa shwari kabisa.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Weka alama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4:</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Yesu na wanafunzi wake walipanda mashua pamoja ili kuvuka Ziwa Galilaya.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sw" altLang="ko-KR" sz="2500">
                <a:solidFill>
                  <a:schemeClr val="tx1">
                    <a:lumMod val="65000"/>
                    <a:lumOff val="35000"/>
                  </a:schemeClr>
                </a:solidFill>
              </a:rPr>
              <a:t>Wachungaji wa Bethlehemu walikuja kumwona Mwana wa Mungu ambaye angeokoa watu. “Yesu! Mwana wa Mungu! Asante kwa kuja katika ardhi hii!”</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Wakati wa kuvuka ziwa, ghafla upepo mkali ukavuma na wimbi la kutisha likaja.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Wanafunzi hatimaye wakamwambia Yesu. 'Mwalimu, hujali tukizama!'</a:t>
            </a:r>
            <a:r xmlns:a="http://schemas.openxmlformats.org/drawingml/2006/main">
              <a:rPr lang="sw"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akaukemea upepo na kuyaambia mawimbi, “Nyamaza! Tulia!" Kisha upepo ukatulia na kukawa shwari kabisa.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Waliogopa sana na kuulizana, “Huyu ni nani? Hata upepo na mawimbi vinamtii!”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chemeClr val="tx1">
                    <a:lumMod val="65000"/>
                    <a:lumOff val="35000"/>
                  </a:schemeClr>
                </a:solidFill>
              </a:rPr>
              <a:t>Mungu pekee ndiye anayeweza kuamuru bahari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na upepo.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Ndiyo maana Yesu ndiye Mungu anayeumba na kutawala ulimwengu.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Yesu tunaamini si mmoja wa miungu mingi, bali ni Mungu wa pekee na mwenye uwezo wote.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Ni lazima tukuze imani yetu kwa kukumbuka ukweli huu.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rgbClr val="ff0000"/>
                </a:solidFill>
              </a:rPr>
              <a:t>Yesu ni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a:t>
            </a:r>
            <a:r xmlns:a="http://schemas.openxmlformats.org/drawingml/2006/main">
              <a:rPr altLang="en-US" lang="sw" sz="3600">
                <a:solidFill>
                  <a:srgbClr val="0070c0"/>
                </a:solidFill>
              </a:rPr>
              <a:t> </a:t>
            </a:r>
            <a:r xmlns:a="http://schemas.openxmlformats.org/drawingml/2006/main">
              <a:rPr altLang="ko-KR" lang="sw" sz="3600">
                <a:solidFill>
                  <a:srgbClr val="0070c0"/>
                </a:solidFill>
              </a:rPr>
              <a:t>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ndiye mmiliki wa vitu vyote ambaye hufanya na kutawala juu ya kila kitu katika ulimwengu huu.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Yesu aliamuru nini juu ya bahari na upepo?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tulia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kukimbia na kucheza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kuamka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juu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fungua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yako</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macho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① </a:t>
            </a:r>
            <a:r xmlns:a="http://schemas.openxmlformats.org/drawingml/2006/main">
              <a:rPr altLang="ko-KR" lang="sw" sz="2800">
                <a:solidFill>
                  <a:srgbClr val="ff0000"/>
                </a:solidFill>
              </a:rPr>
              <a:t>tulia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Akainuka, akaukemea upepo, akayaambia mawimbi, Nyamaza, tulia! Kisha upepo ukatulia na kukawa shwari kabisa.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Weka alama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4:</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62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Nani Aligusa Nguo Zangu?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Aliposikia habari za Yesu, aliukaribia umati wa watu nyuma yake, akaligusa vazi lake.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w" sz="3600">
                <a:solidFill>
                  <a:schemeClr val="tx1">
                    <a:lumMod val="65000"/>
                    <a:lumOff val="35000"/>
                  </a:schemeClr>
                </a:solidFill>
              </a:rPr>
              <a:t>28. kwa sababu alifikiri, Nikiyagusa tu mavazi yake, nitapona.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Weka alama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5:</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chemeClr val="tx1">
                    <a:lumMod val="65000"/>
                    <a:lumOff val="35000"/>
                  </a:schemeClr>
                </a:solidFill>
              </a:rPr>
              <a:t>Yesu, ambaye ni bwana wa kila kitu,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ni mwana wa Mungu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Lakini Yesu alipokuja katika nchi hii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alizaliwa kwenye hori na sura ya unyenyekevu.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Sisi tunaomwamini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ni watoto wa Mungu.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Lakini tunapaswa kuishi kwa unyenyekevu na chini kama Yesu.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Watu wengi walisikia habari za Yesu, wakamfuata Yesu.</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Kisha mwanamke mmoja akaja nyuma yake na kugusa nguo za Yesu ili aponywe.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Mwanamke mmoja aliugua ugonjwa unaoitwa kutokwa na damu kwa miaka 12. Alijaribu njia nyingi za kuirekebisha, lakini haikurekebishwa na alikuwa ametumia vyote alivyokuwa navyo.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'Nani aligusa nguo zangu?' Mara Yesu akatambua kwamba nguvu zake zimemtoka. Akaja, akaanguka miguuni pake na kumwambia ukweli wote.</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Yesu akamwambia, Binti, imani yako imekuponya. Nenda kwa amani.'</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chemeClr val="tx1">
                    <a:lumMod val="65000"/>
                    <a:lumOff val="35000"/>
                  </a:schemeClr>
                </a:solidFill>
              </a:rPr>
              <a:t>Yule mwanamke aliyekuwa akisumbuliwa na damu kwa miaka 12 alikwenda kwa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kwa imani.</a:t>
            </a:r>
            <a:r xmlns:a="http://schemas.openxmlformats.org/drawingml/2006/main">
              <a:rPr altLang="en-US" lang="sw" sz="3200">
                <a:solidFill>
                  <a:schemeClr val="tx1">
                    <a:lumMod val="65000"/>
                    <a:lumOff val="35000"/>
                  </a:schemeClr>
                </a:solidFill>
              </a:rPr>
              <a:t> </a:t>
            </a:r>
            <a:r xmlns:a="http://schemas.openxmlformats.org/drawingml/2006/main">
              <a:rPr altLang="ko-KR" lang="sw" sz="3200">
                <a:solidFill>
                  <a:schemeClr val="tx1">
                    <a:lumMod val="65000"/>
                    <a:lumOff val="35000"/>
                  </a:schemeClr>
                </a:solidFill>
              </a:rPr>
              <a:t>Yesu alimponya mwanamke huyo na kusifu imani yake mbele ya watu.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Mungu bado anaona imani yetu.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Tunapokutana na mambo magumu,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tuje kwa Mungu kwa imani.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t>Yesu ni nani?</a:t>
            </a:r>
            <a:r xmlns:a="http://schemas.openxmlformats.org/drawingml/2006/main">
              <a:rPr altLang="en-US" lang="s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anajua maumivu na shida zetu na anatatua.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Mwanamke aliyekuwa mgonjwa kwa miaka 12 alimgusa nini Yesu?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nywele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mkono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miguu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nguo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④ </a:t>
            </a:r>
            <a:r xmlns:a="http://schemas.openxmlformats.org/drawingml/2006/main">
              <a:rPr altLang="ko-KR" lang="sw" sz="2800">
                <a:solidFill>
                  <a:srgbClr val="ff0000"/>
                </a:solidFill>
              </a:rPr>
              <a:t>nguo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Aliposikia habari za Yesu, aliukaribia umati wa watu nyuma yake, akaligusa vazi lake.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w" sz="3600">
                <a:solidFill>
                  <a:schemeClr val="tx1">
                    <a:lumMod val="65000"/>
                    <a:lumOff val="35000"/>
                  </a:schemeClr>
                </a:solidFill>
              </a:rPr>
              <a:t>kwa sababu alifikiri, "Nikigusa tu mavazi yake, nitapona."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Weka alama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5:</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63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Talitha kum!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sw" sz="4000">
                <a:solidFill>
                  <a:srgbClr val="FF0000"/>
                </a:solidFill>
              </a:rPr>
              <a:t>Neno la Leo</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sw" sz="3600">
                <a:solidFill>
                  <a:schemeClr val="tx1">
                    <a:lumMod val="65000"/>
                    <a:lumOff val="35000"/>
                  </a:schemeClr>
                </a:solidFill>
              </a:rPr>
              <a:t>Utachukua mimba na kuzaa mwana, nawe utampa jina Yesu.</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sw" sz="2800">
                <a:solidFill>
                  <a:schemeClr val="tx1">
                    <a:lumMod val="65000"/>
                    <a:lumOff val="35000"/>
                  </a:schemeClr>
                </a:solidFill>
              </a:rPr>
              <a:t>Luka</a:t>
            </a:r>
            <a:r xmlns:a="http://schemas.openxmlformats.org/drawingml/2006/main">
              <a:rPr altLang="en-US" dirty="0" lang="sw" sz="2800">
                <a:solidFill>
                  <a:schemeClr val="tx1">
                    <a:lumMod val="65000"/>
                    <a:lumOff val="35000"/>
                  </a:schemeClr>
                </a:solidFill>
              </a:rPr>
              <a:t> </a:t>
            </a:r>
            <a:r xmlns:a="http://schemas.openxmlformats.org/drawingml/2006/main">
              <a:rPr altLang="ko-KR" dirty="0" lang="sw"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t>Yesu ni nani?</a:t>
            </a:r>
            <a:r xmlns:a="http://schemas.openxmlformats.org/drawingml/2006/main">
              <a:rPr altLang="en-US" lang="s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alikuja duniani kwa unyenyekevu na unyenyekevu, lakini Yeye ndiye Mfalme wetu wa kweli.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Akamshika mkono na kumwambia, "Talitha kumi!" (maana yake, “Msichana mdogo, nakuambia, inuka!”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Weka alama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5:</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Mtu mmoja jina lake Yairo, mkuu wa sinagogi, alimwendea Yesu na kusema; “Binti yangu anakufa. Nisaidie."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Wakiwa njiani kuelekea nyumbani pamoja na Yesu, mwanamume mmoja alikimbia na kuwaambia kwamba binti yake alikuwa amekwisha kufa.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Alipofika nyumbani, binti Yairo alikuwa tayari amekufa, na watu walikuwa wakilia.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Yesu akaingia ndani, akawaambia, "Mtoto hakufa, bali amelala."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Akamshika mkono, akamwambia, Talitha kumi! (maana yake, “Msichana mdogo, nakuambia, inuka!” ). Mara yule binti akasimama na kutembea huku na kule.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chemeClr val="tx1">
                    <a:lumMod val="65000"/>
                    <a:lumOff val="35000"/>
                  </a:schemeClr>
                </a:solidFill>
              </a:rPr>
              <a:t>Yesu ndiye anayetawala kifo.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Kifo ni kitu cha kutisha zaidi kwa watu, lakini Yesu alikishinda.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Tutakufa siku moja mapema au baadaye.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Lakini huna haja ya kuogopa kifo.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Ni kwa sababu Yesu ndiye anayetawala kifo.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Na tunamwamini Yesu aliyeshinda mauti.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rgbClr val="ff0000"/>
                </a:solidFill>
              </a:rPr>
              <a:t>Yesu ni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ndiye atoaye uzima na ndiye anayetawala uzima kwa wakati mmoja.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"Talitha kuum!" maana?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sw" sz="2800">
                <a:solidFill>
                  <a:schemeClr val="tx1">
                    <a:lumMod val="65000"/>
                    <a:lumOff val="35000"/>
                  </a:schemeClr>
                </a:solidFill>
              </a:rPr>
              <a:t>Msichana mdogo, kula kifungua kinywa!</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Msichana mdogo, nenda kalale!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Msichana mdogo, inuka!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Msichana mdogo, imba wimbo!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③ </a:t>
            </a:r>
            <a:r xmlns:a="http://schemas.openxmlformats.org/drawingml/2006/main">
              <a:rPr altLang="ko-KR" lang="sw" sz="2800">
                <a:solidFill>
                  <a:srgbClr val="ff0000"/>
                </a:solidFill>
              </a:rPr>
              <a:t>Msichana mdogo, inuka!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Akamshika mkono na kumwambia, "Talitha kumi!" (maana yake, “Msichana mdogo, nakuambia, inuka!”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Weka alama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5:</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Ya leo</a:t>
            </a:r>
            <a:r xmlns:a="http://schemas.openxmlformats.org/drawingml/2006/main">
              <a:rPr altLang="en-US" lang="sw" sz="4000">
                <a:solidFill>
                  <a:srgbClr val="ff0000"/>
                </a:solidFill>
              </a:rPr>
              <a:t> </a:t>
            </a:r>
            <a:r xmlns:a="http://schemas.openxmlformats.org/drawingml/2006/main">
              <a:rPr altLang="ko-KR" lang="sw" sz="4000">
                <a:solidFill>
                  <a:srgbClr val="ff0000"/>
                </a:solidFill>
              </a:rPr>
              <a:t>Maswali</a:t>
            </a:r>
            <a:r xmlns:a="http://schemas.openxmlformats.org/drawingml/2006/main">
              <a:rPr altLang="en-US" lang="sw"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alizaliwa wapi?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ni</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nyumba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ikulu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kwenye hori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hoteli ya kifahari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③ </a:t>
            </a:r>
            <a:r xmlns:a="http://schemas.openxmlformats.org/drawingml/2006/main">
              <a:rPr altLang="ko-KR" lang="sw" sz="2800">
                <a:solidFill>
                  <a:srgbClr val="ff0000"/>
                </a:solidFill>
              </a:rPr>
              <a:t>kwenye hori</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64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Mtu mgonjwa huko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Kisha Yesu akamwambia, "Simama! Chukua godoro lako, uende."</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sw" altLang="ko-KR" sz="3600">
                <a:solidFill>
                  <a:schemeClr val="tx1">
                    <a:lumMod val="65000"/>
                    <a:lumOff val="35000"/>
                  </a:schemeClr>
                </a:solidFill>
              </a:rPr>
              <a:t>Mara yule mtu akapona; akachukua mkeka wake na kutembea. Siku hiyo iliyotukia ilikuwa ni Sabato;</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Yohana 5:</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Kulikuwa na bwawa la maji liitwalo Bethzatha huko Yerusalemu. Idadi kubwa ya wagonjwa walikusanyika hapo wakingoja maji yatiririke.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Kwa maana malaika wa Bwana alishuka nyakati fulani ndani ya birika na kuyatibua maji; basi yeyote aliyeingia kwanza baada ya maji kutibuliwa, alikuwa mzima katika ugonjwa wowote aliokuwa nao.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Kulikuwa na mtu ambaye hawezi kutembea. Yesu alipomwona akamwuliza yule mtu aliyekuwa pale kwa muda wa miaka thelathini na minane. “Unataka kupona?”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“Bwana, sina mtu wa kunisaidia kuingia kwenye bwawa wakati maji yanakorogwa. Nisaidie tafadhali!" Kisha Yesu akamwambia, “Simama! Chukua mkeka wako utembee.”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Kama Yesu alivyosema aliinua godoro lake na kutembea. Mara yule mgonjwa aliyekuwa mgonjwa kwa miaka 38 akaponywa.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sw" altLang="ko-KR" sz="3600">
                <a:solidFill>
                  <a:schemeClr val="tx1">
                    <a:lumMod val="65000"/>
                    <a:lumOff val="35000"/>
                  </a:schemeClr>
                </a:solidFill>
              </a:rPr>
              <a:t>Kitu cha lazima zaidi kwa wagonjwa kwenye kidimbwi cha Bethesda kilikuwa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w" altLang="ko-KR" sz="3600">
                <a:solidFill>
                  <a:schemeClr val="tx1">
                    <a:lumMod val="65000"/>
                    <a:lumOff val="35000"/>
                  </a:schemeClr>
                </a:solidFill>
              </a:rPr>
              <a:t>kutibiwa.</a:t>
            </a:r>
            <a:r xmlns:a="http://schemas.openxmlformats.org/drawingml/2006/main">
              <a:rPr lang="sw"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sw" altLang="ko-KR" sz="3600">
                <a:solidFill>
                  <a:schemeClr val="tx1">
                    <a:lumMod val="65000"/>
                    <a:lumOff val="35000"/>
                  </a:schemeClr>
                </a:solidFill>
              </a:rPr>
              <a:t>Yesu anajua tunachohitaji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w" altLang="ko-KR" sz="3600">
                <a:solidFill>
                  <a:schemeClr val="tx1">
                    <a:lumMod val="65000"/>
                    <a:lumOff val="35000"/>
                  </a:schemeClr>
                </a:solidFill>
              </a:rPr>
              <a:t>bora kuliko sisi.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w" altLang="ko-KR" sz="3600">
                <a:solidFill>
                  <a:schemeClr val="tx1">
                    <a:lumMod val="65000"/>
                    <a:lumOff val="35000"/>
                  </a:schemeClr>
                </a:solidFill>
              </a:rPr>
              <a:t>Yesu ndiye atupaye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w" altLang="ko-KR" sz="3600">
                <a:solidFill>
                  <a:schemeClr val="tx1">
                    <a:lumMod val="65000"/>
                    <a:lumOff val="35000"/>
                  </a:schemeClr>
                </a:solidFill>
              </a:rPr>
              <a:t>tunachohitaji.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t>Yesu ni nani?</a:t>
            </a:r>
            <a:r xmlns:a="http://schemas.openxmlformats.org/drawingml/2006/main">
              <a:rPr lang="s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ndiye anayeponya magonjwa yote na ana uwezo wa kutawala kila kitu.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Yule mgonjwa alimwomba Yesu afanye nini?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Ponyeni ugonjwa wangu, tafadhali!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Niokoe, tafadhali!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Nipe chakula tafadhali!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Nisaidie kuteremka kwenye kidimbwi maji yanapochangamka, tafadhali!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④ </a:t>
            </a:r>
            <a:r xmlns:a="http://schemas.openxmlformats.org/drawingml/2006/main">
              <a:rPr lang="sw" altLang="ko-KR" sz="2800">
                <a:solidFill>
                  <a:srgbClr val="ff0000"/>
                </a:solidFill>
              </a:rPr>
              <a:t>Nisaidie kuteremka kwenye kidimbwi maji yanapochangamka, tafadhali!</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Leo katika mji wa Daudi amezaliwa kwenu, Mwokozi; ndiye Kristo Bwana.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Kama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Kisha Yesu akamwambia, "Simama! Chukua godoro lako, uende."</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sw" altLang="ko-KR" sz="3600">
                <a:solidFill>
                  <a:schemeClr val="tx1">
                    <a:lumMod val="65000"/>
                    <a:lumOff val="35000"/>
                  </a:schemeClr>
                </a:solidFill>
              </a:rPr>
              <a:t>9.Mara yule mtu akapona; akachukua mkeka wake na kutembea. Siku hiyo iliyotukia ilikuwa ni Sabato;</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Yohana 5:</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65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Yesu aliyewalisha Wanaume 5,000</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w" altLang="ko-KR" sz="3600"/>
              <a:t>Yesu akaitwaa ile mikate, akashukuru, akawagawia wale walioketi kadiri walivyotaka. Alifanya vivyo hivyo na wale samaki.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Yohana</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6:</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Zaidi ya watu elfu tano walikusanyika kusikiliza mafundisho ya Yesu.</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Lakini ilikuwa wakati wa chakula cha mchana. Kila mtu alikuwa na njaa, lakini hawakuwa na chakula chochote, na walichokuwa nacho ni samaki wawili na mikate mitano.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Kisha Yesu akaitwaa mikate na samaki, akashukuru, akawagawia wale waliokuwa wameketi kadiri walivyotaka.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Lakini, jambo la kushangaza lilitokea! Watu 5,000 walitosha kushiba!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Wakavikusanya, wakajaza vikapu kumi na viwili kwa vipande vya mikate mitano ya shayiri vilivyobakia na wale waliokula.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solidFill>
                  <a:schemeClr val="tx1">
                    <a:lumMod val="65000"/>
                    <a:lumOff val="35000"/>
                  </a:schemeClr>
                </a:solidFill>
              </a:rPr>
              <a:t>Kwetu sisi hakuna njia ya kufanya zaidi ya watu 5,000 wajae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pamoja na mikate mitano na samaki wawili.</a:t>
            </a:r>
            <a:r xmlns:a="http://schemas.openxmlformats.org/drawingml/2006/main">
              <a:rPr lang="sw"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Lakini Yesu, Mwana wa Mungu, alifanya miujiza pamoja nao.</a:t>
            </a:r>
            <a:r xmlns:a="http://schemas.openxmlformats.org/drawingml/2006/main">
              <a:rPr lang="sw"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Ni muhimu zaidi tuwe na Yesu kila wakati kuliko kuwa na kitu chochote au la.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t>Yesu ni nani?</a:t>
            </a:r>
            <a:r xmlns:a="http://schemas.openxmlformats.org/drawingml/2006/main">
              <a:rPr lang="s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ndiye awezaye kutupa chakula kwa wingi.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47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Heri ya kuzaliwa kwa Yesu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Ni chakula ngapi kilisalia baada ya Yesu kuwalisha watu 5,000?</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vikapu kumi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vikapu kumi na moja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vikapu kumi na mbili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vikapu kumi na tatu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③ </a:t>
            </a:r>
            <a:r xmlns:a="http://schemas.openxmlformats.org/drawingml/2006/main">
              <a:rPr lang="sw" altLang="ko-KR" sz="2800">
                <a:solidFill>
                  <a:srgbClr val="ff0000"/>
                </a:solidFill>
              </a:rPr>
              <a:t>vikapu kumi na mbili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w" altLang="ko-KR" sz="3600"/>
              <a:t>Yesu akaitwaa ile mikate, akashukuru, akawagawia wale walioketi kadiri walivyotaka. Alifanya vivyo hivyo na wale samaki.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Yohana</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6:</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66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Yesu anatembea juu ya maji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sw" altLang="ko-KR" sz="3600"/>
              <a:t>Walipokwisha kupiga makasia umbali wa maili tatu na nusu, wakamwona Yesu akitembea juu ya maji akikaribia mashua; wakaingiwa na hofu.</a:t>
            </a:r>
            <a:endParaRPr xmlns:a="http://schemas.openxmlformats.org/drawingml/2006/main" lang="en-US" altLang="ko-KR" sz="3600"/>
          </a:p>
          <a:p>
            <a:pPr xmlns:a="http://schemas.openxmlformats.org/drawingml/2006/main" lvl="0">
              <a:defRPr/>
            </a:pPr>
            <a:r xmlns:a="http://schemas.openxmlformats.org/drawingml/2006/main">
              <a:rPr lang="sw" altLang="ko-KR" sz="3600"/>
              <a:t>Lakini yeye akawaambia, "Ni mimi, msiogope."</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Yohana</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6:</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Yesu alipokuwa akisali peke yake mlimani, wanafunzi wake walikuwa wakivuta mashua kuelekea ng'ambo ya ziwa.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Hatimaye, giza lilikuwa giza na upepo na maji yakawa na nguvu na kuchafuka.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“Angalia hapo! Mtu anatembea juu ya maji!” Wakaogopa sana. Mmoja wao alilia, “Mtu anatembea juu ya maji!”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"Ni mimi: usiogope!" Ni Yesu ambaye anatembea juu ya maji.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Walishangaa kwa hili. Walimkaribisha Yesu kwenye mashua. Walifikiri, “Lazima Yesu ni Mwana wa Mungu!”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solidFill>
                  <a:schemeClr val="tx1">
                    <a:lumMod val="65000"/>
                    <a:lumOff val="35000"/>
                  </a:schemeClr>
                </a:solidFill>
              </a:rPr>
              <a:t>Kutembea juu ya maji ni kitu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hakuna awezaye kufanya.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Lakini Yesu alitembea juu ya maji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kuwatafuta wanafunzi wake.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Kwa sababu Yesu ni mtu wa pekee,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mwana wa Mungu.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Kwa kweli tunahitaji kuamini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kwamba Yesu ni Mwana wa Mungu.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Ya leo</a:t>
            </a:r>
            <a:r xmlns:a="http://schemas.openxmlformats.org/drawingml/2006/main">
              <a:rPr altLang="en-US" lang="sw" sz="4000">
                <a:solidFill>
                  <a:srgbClr val="ff0000"/>
                </a:solidFill>
              </a:rPr>
              <a:t> </a:t>
            </a:r>
            <a:r xmlns:a="http://schemas.openxmlformats.org/drawingml/2006/main">
              <a:rPr altLang="ko-KR" lang="sw" sz="4000">
                <a:solidFill>
                  <a:srgbClr val="ff0000"/>
                </a:solidFill>
              </a:rPr>
              <a:t>Neno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Walipofika nyumbani, wakamwona mtoto pamoja na Maria mama yake, wakainama na kumsujudia. Kisha wakafungua hazina zao na kumpa zawadi za dhahabu na uvumba na manemane.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solidFill>
                  <a:srgbClr val="ff0000"/>
                </a:solidFill>
              </a:rPr>
              <a:t>Yesu ni nani?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ndiye anayekuja kwetu ili kutusaidia na kutuokoa bila kujali vikwazo tulivyonavyo.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Yesu alikujaje kwa wanafunzi wake katikati ya ziwa??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kuruka juu ya maji..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kupanda mashua yenye kasi zaidi...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kuogelea..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kutembea juu ya maji..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④ </a:t>
            </a:r>
            <a:r xmlns:a="http://schemas.openxmlformats.org/drawingml/2006/main">
              <a:rPr lang="sw" altLang="ko-KR" sz="2800">
                <a:solidFill>
                  <a:srgbClr val="ff0000"/>
                </a:solidFill>
              </a:rPr>
              <a:t>kutembea juu ya maji..</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sw" altLang="ko-KR" sz="3600"/>
              <a:t>Walipokwisha kupiga makasia umbali wa maili tatu na nusu, wakamwona Yesu akitembea juu ya maji akikaribia mashua; wakaingiwa na hofu.</a:t>
            </a:r>
            <a:endParaRPr xmlns:a="http://schemas.openxmlformats.org/drawingml/2006/main" lang="en-US" altLang="ko-KR" sz="3600"/>
          </a:p>
          <a:p>
            <a:pPr xmlns:a="http://schemas.openxmlformats.org/drawingml/2006/main" lvl="0">
              <a:defRPr/>
            </a:pPr>
            <a:r xmlns:a="http://schemas.openxmlformats.org/drawingml/2006/main">
              <a:rPr lang="sw" altLang="ko-KR" sz="3600"/>
              <a:t>Lakini yeye akawaambia, "Ni mimi, msiogope."</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Yohana</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6:</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67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Ukiri wa Petro wa Kristo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sw" altLang="ko-KR" sz="3600"/>
              <a:t>Simoni Petro akajibu, "Wewe ndiwe Kristo, Mwana wa Mungu aliye hai."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Mathayo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16:</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Siku moja, Yesu aliwauliza wanafunzi wake, "Watu husema Mwana wa Adamu kuwa ni nani?"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Wakajibu, “Wengine husema Yohana Mbatizaji; wengine husema Eliya; na mmoja wa manabii."</a:t>
            </a:r>
            <a:r xmlns:a="http://schemas.openxmlformats.org/drawingml/2006/main">
              <a:rPr lang="sw"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"Lakini vipi kuhusu wewe?" Aliuliza. "Unasema mimi ni nani?"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Simoni Petro akajibu, "Wewe ndiwe Kristo, Mwana wa Mungu aliye hai."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alisema kwa furaha kubwa. "Unasema kweli kuhusu maungamo yako! Juu ya mwamba huu nitalijenga kanisa langu!"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alipozaliwa, nyota ilionekana kwa madaktari wa mashariki.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sw" altLang="ko-KR" sz="3600">
                <a:solidFill>
                  <a:schemeClr val="tx1">
                    <a:lumMod val="65000"/>
                    <a:lumOff val="35000"/>
                  </a:schemeClr>
                </a:solidFill>
              </a:rPr>
              <a:t>Petro alijua kabisa Yesu alikuwa nani, na alikiri kabisa juu ya Yesu.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w" altLang="ko-KR" sz="3600">
                <a:solidFill>
                  <a:schemeClr val="tx1">
                    <a:lumMod val="65000"/>
                    <a:lumOff val="35000"/>
                  </a:schemeClr>
                </a:solidFill>
              </a:rPr>
              <a:t>Na baada ya kusikia hivyo Yesu alimsifu Petro kwa maungamo yake sahihi.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w" altLang="ko-KR" sz="3600">
                <a:solidFill>
                  <a:schemeClr val="tx1">
                    <a:lumMod val="65000"/>
                    <a:lumOff val="35000"/>
                  </a:schemeClr>
                </a:solidFill>
              </a:rPr>
              <a:t>Je, tunafikiri Yesu ni nani?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w" altLang="ko-KR" sz="3600">
                <a:solidFill>
                  <a:schemeClr val="tx1">
                    <a:lumMod val="65000"/>
                    <a:lumOff val="35000"/>
                  </a:schemeClr>
                </a:solidFill>
              </a:rPr>
              <a:t>Ni lazima tumjue Yesu sawasawa na Biblia inavyosema, na lazima tukiri kuhusu Yesu sawasawa na Biblia inavyosema.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solidFill>
                  <a:srgbClr val="ff0000"/>
                </a:solidFill>
              </a:rPr>
              <a:t>Yesu ni nani?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ndiye anayelijenga kanisa lake juu ya ungamo sahihi la imani.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Petro alisema Yesu ni nani?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Kristo, Mwana wa Mungu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Eliya mwenye nguvu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Yohana Mbatizaji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Yeremia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① </a:t>
            </a:r>
            <a:r xmlns:a="http://schemas.openxmlformats.org/drawingml/2006/main">
              <a:rPr lang="sw" altLang="ko-KR" sz="2800">
                <a:solidFill>
                  <a:srgbClr val="ff0000"/>
                </a:solidFill>
              </a:rPr>
              <a:t>Kristo, Mwana wa Mungu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sw" altLang="ko-KR" sz="3600"/>
              <a:t>Simoni Petro akajibu, "Wewe ndiwe Kristo, Mwana wa Mungu aliye hai."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Mathayo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16:</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68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Hadithi ya Tajiri Mjinga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w" altLang="ko-KR" sz="3600"/>
              <a:t>Lakini Mungu akamwambia, Mpumbavu wewe! Usiku huu huu maisha yako yatadaiwa kutoka kwako;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Luka</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"Yesu alisema, "Uhai wa mtu hauhusiani na kile alichonacho."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Na Yesu alituambia hadithi.</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sw" altLang="ko-KR" sz="3200">
                <a:solidFill>
                  <a:schemeClr val="tx1">
                    <a:lumMod val="65000"/>
                    <a:lumOff val="35000"/>
                  </a:schemeClr>
                </a:solidFill>
              </a:rPr>
              <a:t>Ni kuhusu tajiri mjinga.</a:t>
            </a:r>
            <a:r xmlns:a="http://schemas.openxmlformats.org/drawingml/2006/main">
              <a:rPr lang="sw"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Tajiri huyo alifurahi kujenga ghala kubwa zaidi la mali na nafaka zake. "Nimekusanya chakula kingi kwenye ghala, roho yangu, sasa furahiya!"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Ndipo Mungu akamwambia yule tajiri.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w" altLang="ko-KR" sz="2800">
                <a:solidFill>
                  <a:schemeClr val="tx1">
                    <a:lumMod val="65000"/>
                    <a:lumOff val="35000"/>
                  </a:schemeClr>
                </a:solidFill>
              </a:rPr>
              <a:t>"Wewe ni mpumbavu! Nikiuondoa uhai wako leo, utajiri wako wote utakuwa mali ya nani?"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"Nyota hii inaonekana wakati mfalme anazaliwa! Hebu tufuate nyota!” Madaktari wakaanza kumfuata nyota huyo.</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alipomaliza kusema,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w" altLang="ko-KR" sz="2800">
                <a:solidFill>
                  <a:schemeClr val="tx1">
                    <a:lumMod val="65000"/>
                    <a:lumOff val="35000"/>
                  </a:schemeClr>
                </a:solidFill>
              </a:rPr>
              <a:t>“Msijiwekee mali, bali kwa ajili ya Mungu, jitahidini kuwasaidia wenye shida.</a:t>
            </a:r>
            <a:r xmlns:a="http://schemas.openxmlformats.org/drawingml/2006/main">
              <a:rPr lang="sw"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sw" altLang="ko-KR" sz="3500">
                <a:solidFill>
                  <a:schemeClr val="tx1">
                    <a:lumMod val="65000"/>
                    <a:lumOff val="35000"/>
                  </a:schemeClr>
                </a:solidFill>
              </a:rPr>
              <a:t>Pesa yako inatumika kwa ajili gani?</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sw" altLang="ko-KR" sz="3500">
                <a:solidFill>
                  <a:schemeClr val="tx1">
                    <a:lumMod val="65000"/>
                    <a:lumOff val="35000"/>
                  </a:schemeClr>
                </a:solidFill>
              </a:rPr>
              <a:t>Je, inatumika kukuridhisha wewe tu?</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sw" altLang="ko-KR" sz="3500">
                <a:solidFill>
                  <a:schemeClr val="tx1">
                    <a:lumMod val="65000"/>
                    <a:lumOff val="35000"/>
                  </a:schemeClr>
                </a:solidFill>
              </a:rPr>
              <a:t>Pesa zitumike</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sw" altLang="ko-KR" sz="3500">
                <a:solidFill>
                  <a:schemeClr val="tx1">
                    <a:lumMod val="65000"/>
                    <a:lumOff val="35000"/>
                  </a:schemeClr>
                </a:solidFill>
              </a:rPr>
              <a:t>kwa utukufu wa Mungu.</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sw" altLang="ko-KR" sz="3500">
                <a:solidFill>
                  <a:schemeClr val="tx1">
                    <a:lumMod val="65000"/>
                    <a:lumOff val="35000"/>
                  </a:schemeClr>
                </a:solidFill>
              </a:rPr>
              <a:t>Sisi ni watu wa ufalme wa Mungu. Kwa hiyo, ni muhimu kwetu kuwasaidia watu wenye uhitaji kwa fedha zetu wenyewe.</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t>Yesu ni nani?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ndiye mmiliki wa maisha yote, na wa mali yote.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Tajiri mpumbavu aliifanyia nini nafsi yake?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Aliwasaidia maskini.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Alimwabudu Mungu.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Alihubiri injili.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Aliweka akiba ya mali nyingi.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④ </a:t>
            </a:r>
            <a:r xmlns:a="http://schemas.openxmlformats.org/drawingml/2006/main">
              <a:rPr lang="sw" altLang="ko-KR" sz="2800">
                <a:solidFill>
                  <a:srgbClr val="ff0000"/>
                </a:solidFill>
              </a:rPr>
              <a:t>Aliweka akiba ya mali nyingi.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w" altLang="ko-KR" sz="3600"/>
              <a:t>Lakini Mungu akamwambia, Mpumbavu wewe! Usiku huu huu maisha yako yatadaiwa kutoka kwako;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Luka</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69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Kutafuta Kondoo Waliopotea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sw" altLang="ko-KR" sz="3600"/>
              <a:t>Nawaambia, vivyo hivyo kutakuwa na furaha mbinguni kwa ajili ya mwenye dhambi mmoja atubuye, kuliko kwa ajili ya wenye haki tisini na kenda ambao hawana haja ya kutubu.</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Luka</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Siku moja kondoo aliachwa peke yake, akitengwa na kondoo wa marafiki zake.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Mchungaji alihesabu kondoo na kugundua kuwa mmoja wa wale mia ametoweka!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Mchungaji aliacha kondoo 99 na kwenda kutafuta kondoo aliyepotea.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Nyota ilisimama juu ya zizi la ng'ombe za Bethlehemu. Biblia ilikuwa imetabiri kwamba Yesu alizaliwa Bethlehemu.</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Na hatimaye mchungaji akampata kondoo aliyepotea.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w" altLang="ko-KR" sz="2800">
                <a:solidFill>
                  <a:schemeClr val="tx1">
                    <a:lumMod val="65000"/>
                    <a:lumOff val="35000"/>
                  </a:schemeClr>
                </a:solidFill>
              </a:rPr>
              <a:t>Mchungaji alikuja nyumbani na kondoo kwa furaha na akawa na karamu kubwa.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alipomaliza kusema,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w" altLang="ko-KR" sz="2800">
                <a:solidFill>
                  <a:schemeClr val="tx1">
                    <a:lumMod val="65000"/>
                    <a:lumOff val="35000"/>
                  </a:schemeClr>
                </a:solidFill>
              </a:rPr>
              <a:t>"Kama vile mchungaji anavyofurahi kupata kondoo aliyepotea,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w" altLang="ko-KR" sz="2800">
                <a:solidFill>
                  <a:schemeClr val="tx1">
                    <a:lumMod val="65000"/>
                    <a:lumOff val="35000"/>
                  </a:schemeClr>
                </a:solidFill>
              </a:rPr>
              <a:t>Mungu hupendezwa na toba ya mwenye dhambi mmoja."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w" altLang="ko-KR" sz="3600">
                <a:solidFill>
                  <a:schemeClr val="tx1">
                    <a:lumMod val="65000"/>
                    <a:lumOff val="35000"/>
                  </a:schemeClr>
                </a:solidFill>
              </a:rPr>
              <a:t>Mchungaji alilazimika kutoa dhabihu nyingi ili kupata kondoo aliyepotea.</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sw" altLang="ko-KR" sz="3600">
                <a:solidFill>
                  <a:schemeClr val="tx1">
                    <a:lumMod val="65000"/>
                    <a:lumOff val="35000"/>
                  </a:schemeClr>
                </a:solidFill>
              </a:rPr>
              <a:t>Yesu alitoa maisha yake ili kutuokoa.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w" altLang="ko-KR" sz="3600">
                <a:solidFill>
                  <a:schemeClr val="tx1">
                    <a:lumMod val="65000"/>
                    <a:lumOff val="35000"/>
                  </a:schemeClr>
                </a:solidFill>
              </a:rPr>
              <a:t>Ni lazima tumshukuru Yesu kwa kutuokoa kama kondoo aliyepotea.</a:t>
            </a:r>
            <a:r xmlns:a="http://schemas.openxmlformats.org/drawingml/2006/main">
              <a:rPr lang="sw"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t>Yesu ni nani?</a:t>
            </a:r>
            <a:r xmlns:a="http://schemas.openxmlformats.org/drawingml/2006/main">
              <a:rPr lang="s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a:t>
            </a:r>
            <a:r xmlns:a="http://schemas.openxmlformats.org/drawingml/2006/main">
              <a:rPr lang="sw" altLang="en-US" sz="3600">
                <a:solidFill>
                  <a:srgbClr val="0070c0"/>
                </a:solidFill>
              </a:rPr>
              <a:t> </a:t>
            </a:r>
            <a:r xmlns:a="http://schemas.openxmlformats.org/drawingml/2006/main">
              <a:rPr lang="sw" altLang="ko-KR" sz="3600">
                <a:solidFill>
                  <a:srgbClr val="0070c0"/>
                </a:solidFill>
              </a:rPr>
              <a:t>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ndiye anayefurahia toba yetu kutoka kwa dhambi.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Je, mchungaji hajafanya nini alipokuwa akitafuta kondoo aliyepotea?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Aliacha kondoo 99 kumtafuta aliyepotea.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Alifurahi kumpata aliyepotea.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Alinunua kondoo mpya.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Aliwaita watu kwenye sherehe.</a:t>
            </a:r>
            <a:r xmlns:a="http://schemas.openxmlformats.org/drawingml/2006/main">
              <a:rPr lang="sw"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③ </a:t>
            </a:r>
            <a:r xmlns:a="http://schemas.openxmlformats.org/drawingml/2006/main">
              <a:rPr lang="sw" altLang="ko-KR" sz="2800">
                <a:solidFill>
                  <a:srgbClr val="ff0000"/>
                </a:solidFill>
              </a:rPr>
              <a:t>Alinunua kondoo mpya.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sw" altLang="ko-KR" sz="3600"/>
              <a:t>Nawaambia, vivyo hivyo kutakuwa na furaha mbinguni kwa ajili ya mwenye dhambi mmoja atubuye, kuliko kwa ajili ya wenye haki tisini na kenda ambao hawana haja ya kutubu.</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Luka</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70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Hadithi ya Msamaria Mwema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sw" altLang="ko-KR" sz="3600"/>
              <a:t>"Unafikiri ni yupi kati ya hawa watatu alikuwa jirani yake yule aliyeangukia mikononi mwa wanyang'anyi?"</a:t>
            </a:r>
            <a:endParaRPr xmlns:a="http://schemas.openxmlformats.org/drawingml/2006/main" lang="en-US" altLang="ko-KR" sz="3600"/>
          </a:p>
          <a:p>
            <a:pPr xmlns:a="http://schemas.openxmlformats.org/drawingml/2006/main" lvl="0">
              <a:defRPr/>
            </a:pPr>
            <a:r xmlns:a="http://schemas.openxmlformats.org/drawingml/2006/main">
              <a:rPr lang="sw" altLang="ko-KR" sz="3600"/>
              <a:t>Mtaalamu wa sheria akajibu, "Yule aliyemhurumia." Yesu akamwambia, "Nenda ukafanye vivyo hivyo."</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Luka</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10:</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Mwanamume mmoja alipokuwa akitembea peke yake, alikutana na majambazi. Wakamvua nguo, wakampiga, wakaenda zao, wakimuacha karibu kufa.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Kisha kuhani mmoja akamwona njiani, akapita upande mwingine. Vivyo hivyo na Mlawi, pia.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Ndani ya zizi la zizi la Bethlehemu kulikuwa na Mariamu, Yosefu, na mtoto Yesu, ambaye alikuja duniani akiwa mfalme.</a:t>
            </a:r>
            <a:r xmlns:a="http://schemas.openxmlformats.org/drawingml/2006/main">
              <a:rPr lang="sw"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Tatu, Msamaria alitokea kumwona. Wasamaria walikuwa watu ambao Wayahudi hawakuwapenda.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Lakini, Msamaria huyo alimhurumia, hivyo akamtendea na kumtunza vizuri.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alisema hivi: “Watu wa Mungu, wakati wowote, lazima wawe jirani mwema anayesaidia wale walio na uhitaji.”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solidFill>
                  <a:schemeClr val="tx1">
                    <a:lumMod val="65000"/>
                    <a:lumOff val="35000"/>
                  </a:schemeClr>
                </a:solidFill>
              </a:rPr>
              <a:t>Kuhani na Walawi walionekana, juu juu, karibu na Mungu, lakini hawakumpenda mtu mwingine yeyote.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Msamaria huyo, kwa juu juu, alionekana kutokuwa karibu na Mungu, bali alikuwa jirani mwema ambaye alikuwa tayari kuwapenda wengine.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Tunapaswa pia kuwa wale wanaosaidia jirani zetu wenye uhitaji ikiwa tuko karibu na Mungu.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t>Yesu ni nani?</a:t>
            </a:r>
            <a:r xmlns:a="http://schemas.openxmlformats.org/drawingml/2006/main">
              <a:rPr lang="s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Sisi ndio tunalazimishwa kufa kwa ajili ya dhambi zetu, sawa na wale walioibiwa.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sw" altLang="ko-KR" sz="3600">
                <a:solidFill>
                  <a:schemeClr val="tx1">
                    <a:lumMod val="65000"/>
                    <a:lumOff val="35000"/>
                  </a:schemeClr>
                </a:solidFill>
              </a:rPr>
              <a:t>Lakini Yesu ndiye aliyetuokoa na hali hii mbaya.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Kuhani na Mlawi walifanya nini walipomwona mtu aliyeibiwa?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Walimuombea.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Yule alitibu majeraha yake.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Walimpeleka hospitali.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Walipita karibu naye upande wa pili.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④ </a:t>
            </a:r>
            <a:r xmlns:a="http://schemas.openxmlformats.org/drawingml/2006/main">
              <a:rPr lang="sw" altLang="ko-KR" sz="2800">
                <a:solidFill>
                  <a:srgbClr val="ff0000"/>
                </a:solidFill>
              </a:rPr>
              <a:t>Walipita karibu naye upande wa pili.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sw" altLang="ko-KR" sz="3600"/>
              <a:t>"Unafikiri ni yupi kati ya hawa watatu alikuwa jirani yake yule aliyeangukia mikononi mwa wanyang'anyi?"</a:t>
            </a:r>
            <a:endParaRPr xmlns:a="http://schemas.openxmlformats.org/drawingml/2006/main" lang="en-US" altLang="ko-KR" sz="3600"/>
          </a:p>
          <a:p>
            <a:pPr xmlns:a="http://schemas.openxmlformats.org/drawingml/2006/main" lvl="0">
              <a:defRPr/>
            </a:pPr>
            <a:r xmlns:a="http://schemas.openxmlformats.org/drawingml/2006/main">
              <a:rPr lang="sw" altLang="ko-KR" sz="3600"/>
              <a:t>Mtaalamu wa sheria akajibu, "Yule aliyemhurumia." Yesu akamwambia, "Nenda ukafanye vivyo hivyo."</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Luka</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10:</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71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Mariamu na Martha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sw" altLang="ko-KR" sz="4000"/>
              <a:t>lakini kitu kimoja tu kinahitajika. Mariamu amechagua lililo bora zaidi, wala halitaondolewa kwake."</a:t>
            </a:r>
            <a:endParaRPr xmlns:a="http://schemas.openxmlformats.org/drawingml/2006/main" lang="en-US" altLang="ko-KR" sz="4000"/>
          </a:p>
          <a:p>
            <a:pPr xmlns:a="http://schemas.openxmlformats.org/drawingml/2006/main" lvl="0">
              <a:defRPr/>
            </a:pPr>
            <a:r xmlns:a="http://schemas.openxmlformats.org/drawingml/2006/main">
              <a:rPr lang="sw"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sw"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Luka</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10:</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Yesu alialikwa nyumbani kwa Mariamu na Martha.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Madaktari kutoka Mashariki walimpa Yesu dhahabu, uvumba, na manemane waliyokuwa wametayarisha kuwa zawadi. “Asante Yesu kwa kuja katika nchi hii!”</a:t>
            </a:r>
            <a:r xmlns:a="http://schemas.openxmlformats.org/drawingml/2006/main">
              <a:rPr lang="sw"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Martha alipokuwa akishughulika na kazi, Maria alimsikiliza Yesu kwa hamu.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“Siamini Mary niruhusu nifanye kazi peke yangu wakati nina shughuli nyingi,” aliwaza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Hatimaye, Martha alimlalamikia Yesu. "Yesu, naomba umruhusu Maria aende. Nina kazi nyingi sana ya kufanya peke yangu."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alisema, "Usifanye mengi sana. Mariamu anapenda kusikiliza, kwa hiyo ataendelea kusikiliza."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solidFill>
                  <a:schemeClr val="tx1">
                    <a:lumMod val="65000"/>
                    <a:lumOff val="35000"/>
                  </a:schemeClr>
                </a:solidFill>
              </a:rPr>
              <a:t>Martha aliona haikuwa sawa kwa Maria kumsikiliza Yesu wakati walikuwa na mambo mengi ya kufanya.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Lakini Yesu aliwafundisha kwamba kumsikiliza Yesu kulikuwa na thamani zaidi kuliko kitu kingine chochote.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Wakati wa kusikiliza na kujifunza Biblia ndio wakati wa thamani zaidi kwetu.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Hatupaswi kunyimwa wakati wa kusikiliza na kujifunza kutoka katika Biblia.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t>Yesu ni nani?</a:t>
            </a:r>
            <a:r xmlns:a="http://schemas.openxmlformats.org/drawingml/2006/main">
              <a:rPr lang="s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ndiye anayewapenda wale wanaosikia neno la Mungu.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Mariamu alifanya nini wakati Martha alikuwa akifanya kazi nyingi?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Aliomba.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Alisikiliza neno la Yesu.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Alikuwa amelala.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Alimsaidia Martha sana.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② </a:t>
            </a:r>
            <a:r xmlns:a="http://schemas.openxmlformats.org/drawingml/2006/main">
              <a:rPr lang="sw" altLang="ko-KR" sz="2800">
                <a:solidFill>
                  <a:srgbClr val="ff0000"/>
                </a:solidFill>
              </a:rPr>
              <a:t>Alisikiliza neno la Yesu.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sw" altLang="ko-KR" sz="4000"/>
              <a:t>lakini kitu kimoja tu kinahitajika. Mariamu amechagua lililo bora zaidi, wala halitaondolewa kwake."</a:t>
            </a:r>
            <a:endParaRPr xmlns:a="http://schemas.openxmlformats.org/drawingml/2006/main" lang="en-US" altLang="ko-KR" sz="4000"/>
          </a:p>
          <a:p>
            <a:pPr xmlns:a="http://schemas.openxmlformats.org/drawingml/2006/main" lvl="0">
              <a:defRPr/>
            </a:pPr>
            <a:r xmlns:a="http://schemas.openxmlformats.org/drawingml/2006/main">
              <a:rPr lang="sw"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sw"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Luka</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10:</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sw" altLang="ko-KR" sz="2500" dirty="0">
                <a:solidFill>
                  <a:schemeClr val="tx1">
                    <a:lumMod val="65000"/>
                    <a:lumOff val="35000"/>
                  </a:schemeClr>
                </a:solidFill>
              </a:rPr>
              <a:t>Kulikuwa na bikira aitwaye Mariamu huko Galilaya, Israeli. Alikuwa amechumbiwa na kijana anayeitwa Yosefu.</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chemeClr val="tx1">
                    <a:lumMod val="65000"/>
                    <a:lumOff val="35000"/>
                  </a:schemeClr>
                </a:solidFill>
              </a:rPr>
              <a:t>Madaktari walikuja kumwabudu Yesu, Mfalme, hata mbali na Israeli.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Yesu ndiye mfalme halisi wa watu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duniani kote.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Yesu ni mfalme wangu pia.</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Ni lazima tuishi maisha ya kumwabudu na kumfuata Yesu, ambaye ni Mfalme daima.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t>Yesu ni nani?</a:t>
            </a:r>
            <a:r xmlns:a="http://schemas.openxmlformats.org/drawingml/2006/main">
              <a:rPr altLang="en-US" lang="s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anastahili ibada yetu.</a:t>
            </a:r>
            <a:r xmlns:a="http://schemas.openxmlformats.org/drawingml/2006/main">
              <a:rPr altLang="en-US" lang="sw"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Ya leo</a:t>
            </a:r>
            <a:r xmlns:a="http://schemas.openxmlformats.org/drawingml/2006/main">
              <a:rPr altLang="en-US" lang="sw" sz="4000">
                <a:solidFill>
                  <a:srgbClr val="ff0000"/>
                </a:solidFill>
              </a:rPr>
              <a:t> </a:t>
            </a:r>
            <a:r xmlns:a="http://schemas.openxmlformats.org/drawingml/2006/main">
              <a:rPr altLang="ko-KR" lang="sw" sz="4000">
                <a:solidFill>
                  <a:srgbClr val="ff0000"/>
                </a:solidFill>
              </a:rPr>
              <a:t>Maswali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Ni yupi ambaye Yesu hakupokea kama zawadi ya siku ya kuzaliwa?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dhahabu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uvumba</a:t>
            </a:r>
            <a:r xmlns:a="http://schemas.openxmlformats.org/drawingml/2006/main">
              <a:rPr altLang="en-US" lang="sw"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manemane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kompyuta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④ </a:t>
            </a:r>
            <a:r xmlns:a="http://schemas.openxmlformats.org/drawingml/2006/main">
              <a:rPr altLang="ko-KR" lang="sw" sz="2800">
                <a:solidFill>
                  <a:srgbClr val="ff0000"/>
                </a:solidFill>
              </a:rPr>
              <a:t>kompyuta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Ya leo</a:t>
            </a:r>
            <a:r xmlns:a="http://schemas.openxmlformats.org/drawingml/2006/main">
              <a:rPr altLang="en-US" lang="sw" sz="4000">
                <a:solidFill>
                  <a:srgbClr val="ff0000"/>
                </a:solidFill>
              </a:rPr>
              <a:t> </a:t>
            </a:r>
            <a:r xmlns:a="http://schemas.openxmlformats.org/drawingml/2006/main">
              <a:rPr altLang="ko-KR" lang="sw" sz="4000">
                <a:solidFill>
                  <a:srgbClr val="ff0000"/>
                </a:solidFill>
              </a:rPr>
              <a:t>Neno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Walipofika nyumbani, wakamwona mtoto pamoja na Maria mama yake, wakainama na kumsujudia. Kisha wakafungua hazina zao na kumpa zawadi za dhahabu na uvumba na manemane.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Hapana.</a:t>
            </a:r>
            <a:r xmlns:a="http://schemas.openxmlformats.org/drawingml/2006/main">
              <a:rPr lang="sw" altLang="en-US" b="1">
                <a:solidFill>
                  <a:schemeClr val="tx1">
                    <a:lumMod val="50000"/>
                    <a:lumOff val="50000"/>
                  </a:schemeClr>
                </a:solidFill>
              </a:rPr>
              <a:t> </a:t>
            </a:r>
            <a:r xmlns:a="http://schemas.openxmlformats.org/drawingml/2006/main">
              <a:rPr lang="sw" altLang="ko-KR" b="1">
                <a:solidFill>
                  <a:schemeClr val="tx1">
                    <a:lumMod val="50000"/>
                    <a:lumOff val="50000"/>
                  </a:schemeClr>
                </a:solidFill>
              </a:rPr>
              <a:t>48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Mtoto Yesu Alitorokea Misri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Walipokwisha kwenda zao, malaika wa Bwana alimtokea Yusufu katika ndoto. "Ondoka," akasema, "mchukue mtoto na mama yake, ukimbilie Misri, ukae huko mpaka nikuambie, kwa maana Herode anataka kumtafuta mtoto ili amwue."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Herode, mfalme wa Israeli, alisikia habari za kuzaliwa kwa Yesu kupitia kwa Mamajusi, akapanga njama ya kumuua Yesu.</a:t>
            </a:r>
            <a:r xmlns:a="http://schemas.openxmlformats.org/drawingml/2006/main">
              <a:rPr lang="sw"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Hata hivyo, Mungu, ambaye alijua njama zote za Herode, alisema katika ndoto kwamba Mamajusi watoke kwa Herode.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Pia, Yosefu, mume wa Mariamu, alimsikia malaika akisema katika ndoto: “Kimbilia Misri. Herode atamuua Yesu.”</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sw" sz="2800">
                <a:solidFill>
                  <a:schemeClr val="tx1">
                    <a:lumMod val="65000"/>
                    <a:lumOff val="35000"/>
                  </a:schemeClr>
                </a:solidFill>
              </a:rPr>
              <a:t>Aliposikia hivyo, Yosefu alimchukua Mariamu na mtoto Yesu na kumkimbia Herode hadi Misri.</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sw" sz="2800">
                <a:solidFill>
                  <a:schemeClr val="tx1">
                    <a:lumMod val="65000"/>
                    <a:lumOff val="35000"/>
                  </a:schemeClr>
                </a:solidFill>
              </a:rPr>
              <a:t>Siku moja malaika alimtokea Mariamu. “Salamu, wewe uliyepewa neema! Bwana yu pamoja nawe.”</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Wakati huohuo, Herode, ambaye alijua kwamba alikuwa amedanganywa na Mamajusi, alitoa amri mbaya ya kuwaua watoto wote wachanga wa Bethlehemu. Yesu alilazimika kukaa Misri hadi kifo cha Herode.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chemeClr val="tx1">
                    <a:lumMod val="65000"/>
                    <a:lumOff val="35000"/>
                  </a:schemeClr>
                </a:solidFill>
              </a:rPr>
              <a:t>Wachungaji na Mamajusi walimtambua Yesu ni nani.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Hata hivyo, mfalme Herode hakumtambua Yesu. Isitoshe, kwa sababu ya pupa yake, alitenda dhambi za kikatili ili kujaribu kumuua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Kuna watu wengi ulimwenguni wanaokataa kusikia habari za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Ni dhambi kubwa sana.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t>Yesu ni nani?</a:t>
            </a:r>
            <a:r xmlns:a="http://schemas.openxmlformats.org/drawingml/2006/main">
              <a:rPr altLang="en-US" lang="s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ndiye asiyeweza kuthubutu kuacha kwa uwezo wa mwanadamu.</a:t>
            </a:r>
            <a:r xmlns:a="http://schemas.openxmlformats.org/drawingml/2006/main">
              <a:rPr altLang="en-US" lang="sw"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alitoroka wapi kutoka kwa Herode?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Misri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Marekani</a:t>
            </a:r>
            <a:r xmlns:a="http://schemas.openxmlformats.org/drawingml/2006/main">
              <a:rPr altLang="en-US" lang="sw"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Korea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① </a:t>
            </a:r>
            <a:r xmlns:a="http://schemas.openxmlformats.org/drawingml/2006/main">
              <a:rPr altLang="ko-KR" lang="sw" sz="2800">
                <a:solidFill>
                  <a:srgbClr val="ff0000"/>
                </a:solidFill>
              </a:rPr>
              <a:t>Misri</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Walipokwisha kwenda zao, malaika wa Bwana alimtokea Yusufu katika ndoto. "Ondoka," akasema, "mchukue mtoto na mama yake, ukimbilie Misri, ukae huko mpaka nikuambie, kwa maana Herode anataka kumtafuta mtoto ili amwue."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49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Kijana Yesu Hekaluni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"Kwa nini ulikuwa unanitafuta?" Aliuliza. "Je, hamkujua kwamba nilipaswa kuwa katika nyumba ya Baba yangu?"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Luka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Katika Pasaka, Yesu alipokuwa na umri wa miaka 12, yeye na wazazi wake walikuja kwenye hekalu huko Yerusalemu.</a:t>
            </a:r>
            <a:r xmlns:a="http://schemas.openxmlformats.org/drawingml/2006/main">
              <a:rPr lang="sw"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Walipokuwa wakirudi nyumbani kutoka hekaluni huko Yerusalemu, Yosefu na Maria hawakuweza kumpata Yesu.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Yusufu na Mariamu walirudi kwenye hekalu huko Yerusalemu ili kumtafuta Yesu.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sw" altLang="ko-KR" sz="2800" dirty="0">
                <a:solidFill>
                  <a:schemeClr val="tx1">
                    <a:lumMod val="65000"/>
                    <a:lumOff val="35000"/>
                  </a:schemeClr>
                </a:solidFill>
              </a:rPr>
              <a:t>“Mariamu, utamzaa mwana, nawe utampa jina Yesu.” Aliogopa habari hii.</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“Je, hamkujua kwamba nilikuwa katika nyumba ya baba yangu?” Yesu alipokuwa akiongea na walimu wa Biblia hekaluni, wote walishangazwa na hekima ya Yesu.</a:t>
            </a:r>
            <a:r xmlns:a="http://schemas.openxmlformats.org/drawingml/2006/main">
              <a:rPr lang="sw"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sw" sz="2800">
                <a:solidFill>
                  <a:schemeClr val="tx1">
                    <a:lumMod val="65000"/>
                    <a:lumOff val="35000"/>
                  </a:schemeClr>
                </a:solidFill>
              </a:rPr>
              <a:t>Tangu wakati huo, mvulana Yesu amezidi kumpenda Mungu na watu kadiri hekima na urefu wake unavyoongezeka.</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chemeClr val="tx1">
                    <a:lumMod val="65000"/>
                    <a:lumOff val="35000"/>
                  </a:schemeClr>
                </a:solidFill>
              </a:rPr>
              <a:t>Kijana Yesu alijua tangu utotoni kwamba yeye ni Mwana wa Mungu. Na kujiandaa kwa dhati kwa maisha kama Mwokozi.</a:t>
            </a:r>
            <a:r xmlns:a="http://schemas.openxmlformats.org/drawingml/2006/main">
              <a:rPr altLang="en-US" lang="sw"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Ingawa sisi ni vijana,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lazima tukumbuke wazi kwamba sisi ni watoto wa Mungu.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Kwa hiyo tunahitaji kumwonyesha Mungu na watu kwamba tunaishi kama watoto wa Mungu.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rgbClr val="ff0000"/>
                </a:solidFill>
              </a:rPr>
              <a:t>Yesu ni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ni Mwana wa Mungu, lakini aliweka kielelezo cha unyenyekevu na utii kwa wazazi wa kimwili.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aliyepotea alikuwa wapi?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ndani</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ya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choo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katika ikulu</a:t>
            </a:r>
            <a:r xmlns:a="http://schemas.openxmlformats.org/drawingml/2006/main">
              <a:rPr altLang="en-US" lang="sw"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ndani</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ya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hekalu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ndani ya nyumba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③ </a:t>
            </a:r>
            <a:r xmlns:a="http://schemas.openxmlformats.org/drawingml/2006/main">
              <a:rPr altLang="ko-KR" lang="sw" sz="2800">
                <a:solidFill>
                  <a:srgbClr val="ff0000"/>
                </a:solidFill>
              </a:rPr>
              <a:t>hekaluni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"Kwa nini ulikuwa unanitafuta?" Aliuliza. "Je, hamkujua kwamba nilipaswa kuwa katika nyumba ya Baba yangu?"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Luka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50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Ubatizo wa Yesu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"sauti ya mtu aliaye nyikani, Mtengenezeni Bwana njia, mnyoshee mapito yake."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w" sz="3600">
                <a:solidFill>
                  <a:schemeClr val="tx1">
                    <a:lumMod val="65000"/>
                    <a:lumOff val="35000"/>
                  </a:schemeClr>
                </a:solidFill>
              </a:rPr>
              <a:t>4. Basi Yohana alikuja, akibatiza katika nyika, na kuhubiri ubatizo wa toba liletalo ondoleo la dhambi.</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Weka alama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alipokuwa na umri wa miaka thelathini, mtu wa ajabu alitokea nyikani akiwa amevaa nguo za ngamia na akila panzi na asali ya mwitu.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Jina lake lilikuwa Yohana Mbatizaji. Alitoa wito kwa watu kutubu na kubatizwa kwa sababu Mwokozi angekuja.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sw" altLang="ko-KR" sz="2800" dirty="0">
                <a:solidFill>
                  <a:schemeClr val="tx1">
                    <a:lumMod val="65000"/>
                    <a:lumOff val="35000"/>
                  </a:schemeClr>
                </a:solidFill>
              </a:rPr>
              <a:t>Lakini, alitii ujumbe wa Mungu. “Mimi ni mtumishi wa Bwana. Na iwe kwangu kama ulivyosema.”</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'Niko hapa kuandaa mtu atakayekuja baada yangu!'</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w" altLang="ko-KR" sz="2800">
                <a:solidFill>
                  <a:schemeClr val="tx1">
                    <a:lumMod val="65000"/>
                    <a:lumOff val="35000"/>
                  </a:schemeClr>
                </a:solidFill>
              </a:rPr>
              <a:t>Yohana Mbatizaji alikuwa akitayarisha njia ya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pia alikuja kubatizwa na Yohana Mbatizaji.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w" altLang="ko-KR" sz="2800">
                <a:solidFill>
                  <a:schemeClr val="tx1">
                    <a:lumMod val="65000"/>
                    <a:lumOff val="35000"/>
                  </a:schemeClr>
                </a:solidFill>
              </a:rPr>
              <a:t>“Tazama! Mwanakondoo wa Mungu, aichukuaye dhambi ya ulimwengu!” Yohana Mbatizaji alimtambulisha Yesu kwa sauti.</a:t>
            </a:r>
            <a:r xmlns:a="http://schemas.openxmlformats.org/drawingml/2006/main">
              <a:rPr lang="sw"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alipobatizwa na Yohana, sauti ilitoka mbinguni ikiwa na Roho Mtakatifu ikishuka juu yake kama njiwa: “Wewe ni Mwanangu, mpendwa wangu; nimefurahishwa nawe.”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chemeClr val="tx1">
                    <a:lumMod val="65000"/>
                    <a:lumOff val="35000"/>
                  </a:schemeClr>
                </a:solidFill>
              </a:rPr>
              <a:t>Yohana Mbatizaji hakujiinua.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Alijitolea maisha yake kumtambulisha Yesu kabisa.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Ninaishi kwa ajili ya nani?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Kama Yohana Mbatizaji, tunapaswa kuishi maisha yanayomwinua na kumtambulisha Yesu badala ya kujisifu na kuniinua.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t>Yesu ni nani?</a:t>
            </a:r>
            <a:r xmlns:a="http://schemas.openxmlformats.org/drawingml/2006/main">
              <a:rPr altLang="en-US" lang="s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ndiye mwana pekee wa Mungu.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Ni nini kilishuka kutoka mbinguni Yesu alipobatizwa??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kunguru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Roho Mtakatifu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mbuni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shomoro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② </a:t>
            </a:r>
            <a:r xmlns:a="http://schemas.openxmlformats.org/drawingml/2006/main">
              <a:rPr altLang="ko-KR" lang="sw" sz="2800">
                <a:solidFill>
                  <a:srgbClr val="ff0000"/>
                </a:solidFill>
              </a:rPr>
              <a:t>Roho Mtakatifu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"sauti ya mtu aliaye nyikani, Mtengenezeni Bwana njia, mnyoshee mapito yake."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w" sz="3600">
                <a:solidFill>
                  <a:schemeClr val="tx1">
                    <a:lumMod val="65000"/>
                    <a:lumOff val="35000"/>
                  </a:schemeClr>
                </a:solidFill>
              </a:rPr>
              <a:t>4. Basi Yohana alikuja, akibatiza katika nyika, na kuhubiri ubatizo wa toba liletalo ondoleo la dhambi.</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Weka alama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51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Yesu alijaribiwa na Shetani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akamwambia, "Ondoka kwangu, Shetani! Imeandikwa, Msujudie Bwana Mungu wako, umtumikie yeye peke yake."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Baada ya Yesu kufunga na kuomba siku arobaini, Shetani alimtokea na kumjaribu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sw" altLang="ko-KR" sz="2500" dirty="0">
                <a:solidFill>
                  <a:schemeClr val="tx1">
                    <a:lumMod val="65000"/>
                    <a:lumOff val="35000"/>
                  </a:schemeClr>
                </a:solidFill>
              </a:rPr>
              <a:t>Kwa hiyo, ingawa alikuwa bikira, alipata mimba. Mtoto huyu anaitwa Yesu. Yeye ni Mwana wa Mungu ambaye atawaokoa watu wote kutoka katika dhambi zao wakati ujao.</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"Una njaa? Tengeneza keki ya wali kwa jiwe hili na uile!" Shetani alifanya jaribio la kwanza. Lakini Yesu alishinda mtihani kwa neno la Mungu.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“Basi ruka kutoka hapa! Ikiwa wewe ni Mwana wa Mungu, hutakufa.” Shetani alimjaribu Yesu mara ya pili akiwa juu ya hekalu.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Wakati huu, alimchukua Yesu hadi mlima mrefu sana na kumwonyesha Yesu ufalme wote wa ulimwengu na kusema, "Ukinisujudia, nitakupa haya yote!" Lakini Yesu alikataa jaribu la tatu kwa Neno la Mungu.</a:t>
            </a:r>
            <a:r xmlns:a="http://schemas.openxmlformats.org/drawingml/2006/main">
              <a:rPr lang="sw"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Hatimaye, Yesu alishinda majaribu yote ya Shetani. Mungu alipendezwa na Yesu ambaye alikuwa ameshinda majaribu yote.</a:t>
            </a:r>
            <a:r xmlns:a="http://schemas.openxmlformats.org/drawingml/2006/main">
              <a:rPr lang="sw"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chemeClr val="tx1">
                    <a:lumMod val="65000"/>
                    <a:lumOff val="35000"/>
                  </a:schemeClr>
                </a:solidFill>
              </a:rPr>
              <a:t>Yesu alikuwa Mwana wa Mungu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Lakini kama sisi, alijaribiwa na Shetani.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Lakini kwa Neno la Mungu, Yesu alishinda jaribu la Shetani.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Shetani bado anatujaribu.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Hata hivyo, kama Yesu, tunaweza kushinda majaribu ya Shetani kwa neno la Mungu</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rgbClr val="ff0000"/>
                </a:solidFill>
              </a:rPr>
              <a:t>Yesu ni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ndiye msaidizi wetu wa kushinda majaribu tunayokabiliana nayo. Naye ndiye anayeelewa changamoto zote tunazokutana nazo na kutusaidia kuzishinda.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Shetani alimjaribu Yesu mara ngapi?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moja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mbili</a:t>
            </a:r>
            <a:r xmlns:a="http://schemas.openxmlformats.org/drawingml/2006/main">
              <a:rPr altLang="en-US" lang="sw"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tatu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nne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③ </a:t>
            </a:r>
            <a:r xmlns:a="http://schemas.openxmlformats.org/drawingml/2006/main">
              <a:rPr altLang="ko-KR" lang="sw" sz="2800">
                <a:solidFill>
                  <a:srgbClr val="ff0000"/>
                </a:solidFill>
              </a:rPr>
              <a:t>tatu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akamwambia, "Ondoka kwangu, Shetani! Imeandikwa, Msujudie Bwana Mungu wako, umtumikie yeye peke yake."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52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Maji</a:t>
            </a:r>
            <a:r xmlns:a="http://schemas.openxmlformats.org/drawingml/2006/main">
              <a:rPr lang="sw" altLang="en-US" sz="4400"/>
              <a:t> </a:t>
            </a:r>
            <a:r xmlns:a="http://schemas.openxmlformats.org/drawingml/2006/main">
              <a:rPr lang="sw" altLang="ko-KR" sz="4400"/>
              <a:t>Imegeuzwa kuwa Mvinyo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Hii ndiyo ishara ya kwanza ya miujiza aliyoifanya Yesu huko Kana ya Galilaya. Hivyo alifunua utukufu wake, na wanafunzi wake wakamwamini.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Yohana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chemeClr val="tx1">
                    <a:lumMod val="65000"/>
                    <a:lumOff val="35000"/>
                  </a:schemeClr>
                </a:solidFill>
              </a:rPr>
              <a:t>Mariamu aliogopa kupata mtoto wa kiume ingawa hakuwa ameolewa.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Hata hivyo, alipokea na kutii neno la Mungu kwa imani.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Tunaweza kuwa na woga tunapoamini na kutii Neno la Mungu. Lakini kama maungamo ya Mariamu, ni lazima tukiri kwamba “Na iwe kwangu kama ulivyosema.”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Harusi ilifanyika Kana huko Galilaya. Yesu na wanafunzi wake pia walikuwa wamealikwa kwenye arusi.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Lakini kulikuwa na tatizo. Mvinyo ulikuwa umeisha. Bila divai, huwezi kuwa na karamu.</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aliwaamuru watumishi waliokuwa ndani ya nyumba wamwage maji kwenye mtungi. Watumishi walifanya walivyoomba.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Baada ya hayo, maji kwenye jar yalichukuliwa ili kuonja. Maji kwenye mtungi yaligeuzwa kuwa divai ya kitamu sana.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Wageni walionja divai na kushangaa. Walipewa divai yenye ladha zaidi kuliko mara ya kwanza, na kwa sababu ya muujiza wa Yesu, karamu hiyo inaweza kuwa ya kusisimua zaidi.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chemeClr val="tx1">
                    <a:lumMod val="65000"/>
                    <a:lumOff val="35000"/>
                  </a:schemeClr>
                </a:solidFill>
              </a:rPr>
              <a:t>Wakati wa Yesu, divai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ilikuwa ya lazima kabisa kwenye sikukuu.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Yesu aligeuza maji kuwa divai na kutoa mahitaji ya karamu.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Kwetu sisi, Yesu ni wa lazima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kama divai katika karamu.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Ni lazima tukumbuke neema ya Yesu aliyejitoa kwetu.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a:t>
            </a:r>
            <a:r xmlns:a="http://schemas.openxmlformats.org/drawingml/2006/main">
              <a:rPr altLang="en-US" lang="sw"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t>WHO</a:t>
            </a:r>
            <a:r xmlns:a="http://schemas.openxmlformats.org/drawingml/2006/main">
              <a:rPr altLang="en-US" lang="sw" sz="3200"/>
              <a:t> </a:t>
            </a:r>
            <a:r xmlns:a="http://schemas.openxmlformats.org/drawingml/2006/main">
              <a:rPr altLang="ko-KR" lang="sw" sz="3200"/>
              <a:t>ni</a:t>
            </a:r>
            <a:r xmlns:a="http://schemas.openxmlformats.org/drawingml/2006/main">
              <a:rPr altLang="en-US" lang="sw" sz="3200"/>
              <a:t> </a:t>
            </a:r>
            <a:r xmlns:a="http://schemas.openxmlformats.org/drawingml/2006/main">
              <a:rPr altLang="ko-KR" lang="sw" sz="3200"/>
              <a:t>Yesu?</a:t>
            </a:r>
            <a:r xmlns:a="http://schemas.openxmlformats.org/drawingml/2006/main">
              <a:rPr altLang="en-US" lang="s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ni furaha yetu, kama divai ya karamu.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aligeuza maji kuwa nini?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maziwa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juisi ya machungwa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mkate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mvinyo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④ </a:t>
            </a:r>
            <a:r xmlns:a="http://schemas.openxmlformats.org/drawingml/2006/main">
              <a:rPr altLang="ko-KR" lang="sw" sz="2800">
                <a:solidFill>
                  <a:srgbClr val="ff0000"/>
                </a:solidFill>
              </a:rPr>
              <a:t>mvinyo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Hii ndiyo ishara ya kwanza ya miujiza aliyoifanya Yesu huko Kana ya Galilaya. Hivyo alifunua utukufu wake, na wanafunzi wake wakamwamini.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Yohana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53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Nikodemo alikuja kwa Yesu usiku.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sw" sz="3200">
                <a:solidFill>
                  <a:srgbClr val="FF0000"/>
                </a:solidFill>
              </a:rPr>
              <a:t>Yesu ni nani?</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sw" sz="3600">
                <a:solidFill>
                  <a:srgbClr val="0070C0"/>
                </a:solidFill>
              </a:rPr>
              <a:t>Yesu ni..</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sw" sz="3600">
                <a:solidFill>
                  <a:schemeClr val="tx1">
                    <a:lumMod val="65000"/>
                    <a:lumOff val="35000"/>
                  </a:schemeClr>
                </a:solidFill>
              </a:rPr>
              <a:t>Yesu alikuja duniani kama Mwokozi wetu.</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akajibu, “Kweli nawaambieni, mtu hawezi kuingia katika ufalme wa Mungu isipokuwa amezaliwa kwa maji na kwa Roho.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Yohana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sw" sz="2800">
                <a:solidFill>
                  <a:schemeClr val="tx1">
                    <a:lumMod val="65000"/>
                    <a:lumOff val="35000"/>
                  </a:schemeClr>
                </a:solidFill>
              </a:rPr>
              <a:t>Kulikuwa na mtu mmoja jina lake Nikodemo ambaye alikuwa mwalimu wa Israeli.</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Yeye</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alikuja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kwa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Yesu</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kwa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uliza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katika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usiku.</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“Ninawezaje kuingia katika ufalme wa Mungu?”</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w" altLang="ko-KR" sz="2800">
                <a:solidFill>
                  <a:schemeClr val="tx1">
                    <a:lumMod val="65000"/>
                    <a:lumOff val="35000"/>
                  </a:schemeClr>
                </a:solidFill>
              </a:rPr>
              <a:t>“Kama hukuzaliwa mara ya pili, huwezi kuuingia ufalme wa Mungu.” Yesu akajibu.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Hakuelewa kwamba alipaswa kuzaliwa mara ya pili. “Je, nitarudi tumboni mwa mama yangu na kutoka tena?”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sw" altLang="ko-KR" sz="2600">
                <a:solidFill>
                  <a:schemeClr val="tx1">
                    <a:lumMod val="65000"/>
                    <a:lumOff val="35000"/>
                  </a:schemeClr>
                </a:solidFill>
              </a:rPr>
              <a:t>“Roho, si mwili, lazima izaliwe tena. "Mwanadamu anaweza kuzaliwa mara ya pili kwa maji na Roho Mtakatifu." Yesu akajibu</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"Lazima uniamini mimi na kuokolewa." Yesu alimwambia Nikodemo siri ya kuzaliwa mara ya pili.</a:t>
            </a:r>
            <a:r xmlns:a="http://schemas.openxmlformats.org/drawingml/2006/main">
              <a:rPr lang="sw"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Ya leo</a:t>
            </a:r>
            <a:r xmlns:a="http://schemas.openxmlformats.org/drawingml/2006/main">
              <a:rPr altLang="en-US" lang="sw" sz="4000">
                <a:solidFill>
                  <a:srgbClr val="ff0000"/>
                </a:solidFill>
              </a:rPr>
              <a:t> </a:t>
            </a:r>
            <a:r xmlns:a="http://schemas.openxmlformats.org/drawingml/2006/main">
              <a:rPr altLang="ko-KR" lang="sw" sz="4000">
                <a:solidFill>
                  <a:srgbClr val="ff0000"/>
                </a:solidFill>
              </a:rPr>
              <a:t>Somo</a:t>
            </a:r>
            <a:r xmlns:a="http://schemas.openxmlformats.org/drawingml/2006/main">
              <a:rPr altLang="en-US" lang="sw"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chemeClr val="tx1">
                    <a:lumMod val="65000"/>
                    <a:lumOff val="35000"/>
                  </a:schemeClr>
                </a:solidFill>
              </a:rPr>
              <a:t>Ikiwa unamwamini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nafsi yako itazaliwa mara ya pili.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Wale wanaomwamini Yesu wamezaliwa mara ya pili na wewe utakuwa</a:t>
            </a:r>
            <a:r xmlns:a="http://schemas.openxmlformats.org/drawingml/2006/main">
              <a:rPr altLang="en-US" lang="sw" sz="3200">
                <a:solidFill>
                  <a:schemeClr val="tx1">
                    <a:lumMod val="65000"/>
                    <a:lumOff val="35000"/>
                  </a:schemeClr>
                </a:solidFill>
              </a:rPr>
              <a:t> </a:t>
            </a:r>
            <a:r xmlns:a="http://schemas.openxmlformats.org/drawingml/2006/main">
              <a:rPr altLang="ko-KR" lang="sw" sz="3200">
                <a:solidFill>
                  <a:schemeClr val="tx1">
                    <a:lumMod val="65000"/>
                    <a:lumOff val="35000"/>
                  </a:schemeClr>
                </a:solidFill>
              </a:rPr>
              <a:t>kuchukia dhambi na kumpenda Mungu.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Je, umezaliwa mara ya pili?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Tunamwamini Yesu na tumezaliwa mara ya pili. Kwa hiyo, ni lazima tukumbuke kwamba sisi ni watu tofauti na ulimwengu.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t>Yesu ni nani?</a:t>
            </a:r>
            <a:r xmlns:a="http://schemas.openxmlformats.org/drawingml/2006/main">
              <a:rPr altLang="en-US" lang="s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a:t>
            </a:r>
            <a:r xmlns:a="http://schemas.openxmlformats.org/drawingml/2006/main">
              <a:rPr altLang="en-US" lang="sw" sz="3600">
                <a:solidFill>
                  <a:schemeClr val="tx1">
                    <a:lumMod val="65000"/>
                    <a:lumOff val="35000"/>
                  </a:schemeClr>
                </a:solidFill>
              </a:rPr>
              <a:t> </a:t>
            </a:r>
            <a:r xmlns:a="http://schemas.openxmlformats.org/drawingml/2006/main">
              <a:rPr altLang="ko-KR" lang="sw" sz="3600">
                <a:solidFill>
                  <a:schemeClr val="tx1">
                    <a:lumMod val="65000"/>
                    <a:lumOff val="35000"/>
                  </a:schemeClr>
                </a:solidFill>
              </a:rPr>
              <a:t>ndiye anayewafanya wale wanaomwamini kuwa waadilifu na kuzaliwa mara ya pili.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Ni nini kinachotufanya kuzaliwa mara ya pili?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kwa maji na kwa Roho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na mafuta na moto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kwa machozi na nyimbo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kwa maombi na ibada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① </a:t>
            </a:r>
            <a:r xmlns:a="http://schemas.openxmlformats.org/drawingml/2006/main">
              <a:rPr altLang="ko-KR" lang="sw" sz="2800">
                <a:solidFill>
                  <a:srgbClr val="ff0000"/>
                </a:solidFill>
              </a:rPr>
              <a:t>kwa maji na kwa Roho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akajibu, “Kweli nawaambieni, mtu hawezi kuingia katika ufalme wa Mungu isipokuwa amezaliwa kwa maji na kwa Roho.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Yohana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